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63" r:id="rId1"/>
    <p:sldMasterId id="2147483768" r:id="rId2"/>
    <p:sldMasterId id="2147483788" r:id="rId3"/>
  </p:sldMasterIdLst>
  <p:sldIdLst>
    <p:sldId id="261" r:id="rId4"/>
    <p:sldId id="262" r:id="rId5"/>
    <p:sldId id="264" r:id="rId6"/>
    <p:sldId id="267" r:id="rId7"/>
    <p:sldId id="268" r:id="rId8"/>
    <p:sldId id="265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5" r:id="rId25"/>
    <p:sldId id="284" r:id="rId26"/>
    <p:sldId id="286" r:id="rId27"/>
    <p:sldId id="287" r:id="rId28"/>
    <p:sldId id="290" r:id="rId29"/>
    <p:sldId id="291" r:id="rId30"/>
    <p:sldId id="292" r:id="rId31"/>
    <p:sldId id="293" r:id="rId32"/>
    <p:sldId id="289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21B51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033659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426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660649BC-ADBF-454F-8CD4-164F22332A8C}"/>
              </a:ext>
            </a:extLst>
          </p:cNvPr>
          <p:cNvSpPr/>
          <p:nvPr userDrawn="1"/>
        </p:nvSpPr>
        <p:spPr>
          <a:xfrm>
            <a:off x="4019341" y="1301929"/>
            <a:ext cx="7867858" cy="5029200"/>
          </a:xfrm>
          <a:prstGeom prst="frame">
            <a:avLst>
              <a:gd name="adj1" fmla="val 99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4A0F0-2F7C-4223-B283-6A1CA913880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6370" y="709751"/>
            <a:ext cx="4296728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5A5E9409-B20A-489B-A759-D773202358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16183" y="2023797"/>
            <a:ext cx="4200933" cy="26247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306503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238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 flipH="1">
            <a:off x="0" y="-1"/>
            <a:ext cx="3607904" cy="6858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2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70E1C65B-FA29-49FA-876E-B8BDE06EAB1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>
            <a:off x="-1" y="549778"/>
            <a:ext cx="5139665" cy="630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5DBE40ED-7CE2-4516-8B07-D034A986D52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9265" y="1047756"/>
            <a:ext cx="2375188" cy="3703149"/>
          </a:xfrm>
          <a:custGeom>
            <a:avLst/>
            <a:gdLst>
              <a:gd name="connsiteX0" fmla="*/ 0 w 1746098"/>
              <a:gd name="connsiteY0" fmla="*/ 0 h 2942176"/>
              <a:gd name="connsiteX1" fmla="*/ 1746098 w 1746098"/>
              <a:gd name="connsiteY1" fmla="*/ 0 h 2942176"/>
              <a:gd name="connsiteX2" fmla="*/ 1746098 w 1746098"/>
              <a:gd name="connsiteY2" fmla="*/ 2942176 h 2942176"/>
              <a:gd name="connsiteX3" fmla="*/ 0 w 1746098"/>
              <a:gd name="connsiteY3" fmla="*/ 2942176 h 2942176"/>
              <a:gd name="connsiteX4" fmla="*/ 0 w 1746098"/>
              <a:gd name="connsiteY4" fmla="*/ 0 h 2942176"/>
              <a:gd name="connsiteX0" fmla="*/ 21771 w 1746098"/>
              <a:gd name="connsiteY0" fmla="*/ 0 h 2991162"/>
              <a:gd name="connsiteX1" fmla="*/ 1746098 w 1746098"/>
              <a:gd name="connsiteY1" fmla="*/ 48986 h 2991162"/>
              <a:gd name="connsiteX2" fmla="*/ 1746098 w 1746098"/>
              <a:gd name="connsiteY2" fmla="*/ 2991162 h 2991162"/>
              <a:gd name="connsiteX3" fmla="*/ 0 w 1746098"/>
              <a:gd name="connsiteY3" fmla="*/ 2991162 h 2991162"/>
              <a:gd name="connsiteX4" fmla="*/ 21771 w 1746098"/>
              <a:gd name="connsiteY4" fmla="*/ 0 h 2991162"/>
              <a:gd name="connsiteX0" fmla="*/ 21771 w 1795084"/>
              <a:gd name="connsiteY0" fmla="*/ 38100 h 3029262"/>
              <a:gd name="connsiteX1" fmla="*/ 1795084 w 1795084"/>
              <a:gd name="connsiteY1" fmla="*/ 0 h 3029262"/>
              <a:gd name="connsiteX2" fmla="*/ 1746098 w 1795084"/>
              <a:gd name="connsiteY2" fmla="*/ 3029262 h 3029262"/>
              <a:gd name="connsiteX3" fmla="*/ 0 w 1795084"/>
              <a:gd name="connsiteY3" fmla="*/ 3029262 h 3029262"/>
              <a:gd name="connsiteX4" fmla="*/ 21771 w 1795084"/>
              <a:gd name="connsiteY4" fmla="*/ 38100 h 3029262"/>
              <a:gd name="connsiteX0" fmla="*/ 212271 w 1985584"/>
              <a:gd name="connsiteY0" fmla="*/ 38100 h 3067362"/>
              <a:gd name="connsiteX1" fmla="*/ 1985584 w 1985584"/>
              <a:gd name="connsiteY1" fmla="*/ 0 h 3067362"/>
              <a:gd name="connsiteX2" fmla="*/ 1936598 w 1985584"/>
              <a:gd name="connsiteY2" fmla="*/ 3029262 h 3067362"/>
              <a:gd name="connsiteX3" fmla="*/ 0 w 1985584"/>
              <a:gd name="connsiteY3" fmla="*/ 3067362 h 3067362"/>
              <a:gd name="connsiteX4" fmla="*/ 212271 w 1985584"/>
              <a:gd name="connsiteY4" fmla="*/ 38100 h 3067362"/>
              <a:gd name="connsiteX0" fmla="*/ 212271 w 1985584"/>
              <a:gd name="connsiteY0" fmla="*/ 38100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38100 h 3110905"/>
              <a:gd name="connsiteX0" fmla="*/ 212271 w 1985584"/>
              <a:gd name="connsiteY0" fmla="*/ 16329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16329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75245 h 3110905"/>
              <a:gd name="connsiteX4" fmla="*/ 195942 w 1985584"/>
              <a:gd name="connsiteY4" fmla="*/ 21772 h 3110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5584" h="3110905">
                <a:moveTo>
                  <a:pt x="195942" y="21772"/>
                </a:moveTo>
                <a:lnTo>
                  <a:pt x="1985584" y="0"/>
                </a:lnTo>
                <a:lnTo>
                  <a:pt x="1831006" y="3110905"/>
                </a:lnTo>
                <a:lnTo>
                  <a:pt x="0" y="3075245"/>
                </a:lnTo>
                <a:lnTo>
                  <a:pt x="195942" y="21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lIns="252000" tIns="216000"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3703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2576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0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F0F9403A-8AFF-4B2B-B648-FF5CBFC9A8B3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29" y="2"/>
            <a:ext cx="6657973" cy="6857999"/>
          </a:xfrm>
          <a:custGeom>
            <a:avLst/>
            <a:gdLst>
              <a:gd name="connsiteX0" fmla="*/ 2362199 w 6657973"/>
              <a:gd name="connsiteY0" fmla="*/ 0 h 6857999"/>
              <a:gd name="connsiteX1" fmla="*/ 6657973 w 6657973"/>
              <a:gd name="connsiteY1" fmla="*/ 0 h 6857999"/>
              <a:gd name="connsiteX2" fmla="*/ 6657973 w 6657973"/>
              <a:gd name="connsiteY2" fmla="*/ 3630706 h 6857999"/>
              <a:gd name="connsiteX3" fmla="*/ 6657972 w 6657973"/>
              <a:gd name="connsiteY3" fmla="*/ 6857999 h 6857999"/>
              <a:gd name="connsiteX4" fmla="*/ 2362198 w 6657973"/>
              <a:gd name="connsiteY4" fmla="*/ 6857999 h 6857999"/>
              <a:gd name="connsiteX5" fmla="*/ 2362198 w 6657973"/>
              <a:gd name="connsiteY5" fmla="*/ 6857999 h 6857999"/>
              <a:gd name="connsiteX6" fmla="*/ 0 w 6657973"/>
              <a:gd name="connsiteY6" fmla="*/ 34385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57973" h="6857999">
                <a:moveTo>
                  <a:pt x="2362199" y="0"/>
                </a:moveTo>
                <a:lnTo>
                  <a:pt x="6657973" y="0"/>
                </a:lnTo>
                <a:lnTo>
                  <a:pt x="6657973" y="3630706"/>
                </a:lnTo>
                <a:lnTo>
                  <a:pt x="6657972" y="6857999"/>
                </a:lnTo>
                <a:lnTo>
                  <a:pt x="2362198" y="6857999"/>
                </a:lnTo>
                <a:lnTo>
                  <a:pt x="2362198" y="6857999"/>
                </a:lnTo>
                <a:lnTo>
                  <a:pt x="0" y="34385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8366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8204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A0412714-3F16-4874-BEA8-0EFECA6B9A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249D4CAF-8D35-48B5-9BED-58C61F56441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713554"/>
            <a:ext cx="12192000" cy="324036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5383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9158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0235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409302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5282413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10963728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853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9B5C313C-9909-469D-8AF9-D4F3DA949E2A}"/>
              </a:ext>
            </a:extLst>
          </p:cNvPr>
          <p:cNvSpPr/>
          <p:nvPr userDrawn="1"/>
        </p:nvSpPr>
        <p:spPr>
          <a:xfrm>
            <a:off x="0" y="0"/>
            <a:ext cx="12192000" cy="11965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A101864-0A78-4DA0-B3D6-C3BCE08BDE4E}"/>
              </a:ext>
            </a:extLst>
          </p:cNvPr>
          <p:cNvSpPr/>
          <p:nvPr userDrawn="1"/>
        </p:nvSpPr>
        <p:spPr>
          <a:xfrm>
            <a:off x="10060426" y="0"/>
            <a:ext cx="2131574" cy="1251701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bg1"/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11EB2B1-1FFF-40A7-8916-39F9F66C67AE}"/>
              </a:ext>
            </a:extLst>
          </p:cNvPr>
          <p:cNvGrpSpPr/>
          <p:nvPr userDrawn="1"/>
        </p:nvGrpSpPr>
        <p:grpSpPr>
          <a:xfrm>
            <a:off x="-189873" y="30973"/>
            <a:ext cx="2984373" cy="1122167"/>
            <a:chOff x="-82869" y="2041805"/>
            <a:chExt cx="2984373" cy="1122167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E57FF97-F37F-4F19-9B19-E980E9F0D19F}"/>
                </a:ext>
              </a:extLst>
            </p:cNvPr>
            <p:cNvGrpSpPr/>
            <p:nvPr userDrawn="1"/>
          </p:nvGrpSpPr>
          <p:grpSpPr>
            <a:xfrm>
              <a:off x="200146" y="2104325"/>
              <a:ext cx="2701358" cy="875012"/>
              <a:chOff x="1066498" y="286265"/>
              <a:chExt cx="11991969" cy="3884392"/>
            </a:xfrm>
            <a:solidFill>
              <a:schemeClr val="bg1"/>
            </a:solidFill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E4701247-9B01-4379-8F79-CA130966C099}"/>
                  </a:ext>
                </a:extLst>
              </p:cNvPr>
              <p:cNvSpPr/>
              <p:nvPr/>
            </p:nvSpPr>
            <p:spPr>
              <a:xfrm rot="2143082">
                <a:off x="5813228" y="3225577"/>
                <a:ext cx="1095502" cy="475403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70C40288-889F-4C14-813B-93CB4BE3595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731593" y="232883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0A988AA3-AADC-43BF-BC51-C5A0FD6710A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012401" y="1020618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67ACEEB3-7388-4FAA-9D8F-35B2DDACCB4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3996941" y="286265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828B62BF-3D3C-4C75-B055-91752138569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4668722" y="30342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C31D63E-DEE2-491E-9108-5BD8FEECDE8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5318715" y="35821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5EA36B86-0126-4E44-9EB4-D5952A49774C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412639" y="3092041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FC6C0F2-4F5A-465F-B239-2C2658FF3BC2}"/>
                  </a:ext>
                </a:extLst>
              </p:cNvPr>
              <p:cNvSpPr/>
              <p:nvPr/>
            </p:nvSpPr>
            <p:spPr>
              <a:xfrm rot="2143082">
                <a:off x="3222236" y="867087"/>
                <a:ext cx="802454" cy="156661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B2F8833E-DE8E-4ACF-991D-49002FAD3BF4}"/>
                  </a:ext>
                </a:extLst>
              </p:cNvPr>
              <p:cNvSpPr/>
              <p:nvPr/>
            </p:nvSpPr>
            <p:spPr>
              <a:xfrm rot="2143082">
                <a:off x="4067032" y="3784745"/>
                <a:ext cx="32687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AE6E730-12DC-414C-84D3-DC429C339049}"/>
                  </a:ext>
                </a:extLst>
              </p:cNvPr>
              <p:cNvSpPr/>
              <p:nvPr/>
            </p:nvSpPr>
            <p:spPr>
              <a:xfrm rot="2143082">
                <a:off x="8226837" y="1636990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82CB1C93-47AD-4BD1-8229-9CFC6459EAAF}"/>
                  </a:ext>
                </a:extLst>
              </p:cNvPr>
              <p:cNvSpPr/>
              <p:nvPr/>
            </p:nvSpPr>
            <p:spPr>
              <a:xfrm rot="2143082">
                <a:off x="8579610" y="1890648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7385550C-3847-41F7-8366-E6F331200B1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545295" y="1382204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8D958013-051E-4D57-83E4-4510DA1FC7C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019854" y="98469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892A3E6-91D0-4236-9EB4-5F593A2EBB68}"/>
                  </a:ext>
                </a:extLst>
              </p:cNvPr>
              <p:cNvSpPr/>
              <p:nvPr/>
            </p:nvSpPr>
            <p:spPr>
              <a:xfrm rot="2143082">
                <a:off x="1066498" y="3902975"/>
                <a:ext cx="131441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049B3538-18F0-488E-BB58-795CA3E8B7C1}"/>
                </a:ext>
              </a:extLst>
            </p:cNvPr>
            <p:cNvGrpSpPr/>
            <p:nvPr userDrawn="1"/>
          </p:nvGrpSpPr>
          <p:grpSpPr>
            <a:xfrm>
              <a:off x="-82869" y="2041805"/>
              <a:ext cx="2978819" cy="1122167"/>
              <a:chOff x="-189872" y="8725"/>
              <a:chExt cx="13223684" cy="498155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D3342D1-A811-485D-BB35-CA6AD2F8F98A}"/>
                  </a:ext>
                </a:extLst>
              </p:cNvPr>
              <p:cNvSpPr/>
              <p:nvPr/>
            </p:nvSpPr>
            <p:spPr>
              <a:xfrm rot="2143082">
                <a:off x="7006336" y="655174"/>
                <a:ext cx="6027476" cy="1135945"/>
              </a:xfrm>
              <a:custGeom>
                <a:avLst/>
                <a:gdLst>
                  <a:gd name="connsiteX0" fmla="*/ 0 w 2529191"/>
                  <a:gd name="connsiteY0" fmla="*/ 457200 h 476656"/>
                  <a:gd name="connsiteX1" fmla="*/ 1906621 w 2529191"/>
                  <a:gd name="connsiteY1" fmla="*/ 476656 h 476656"/>
                  <a:gd name="connsiteX2" fmla="*/ 2529191 w 2529191"/>
                  <a:gd name="connsiteY2" fmla="*/ 0 h 476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9191" h="476656">
                    <a:moveTo>
                      <a:pt x="0" y="457200"/>
                    </a:moveTo>
                    <a:lnTo>
                      <a:pt x="1906621" y="476656"/>
                    </a:lnTo>
                    <a:lnTo>
                      <a:pt x="2529191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FE4E21AD-0E48-482D-92A7-D8F93B494FD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2876886" y="92218"/>
                <a:ext cx="751230" cy="50029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4407AE8-E730-48DD-A85F-BB30A7105592}"/>
                  </a:ext>
                </a:extLst>
              </p:cNvPr>
              <p:cNvCxnSpPr>
                <a:cxnSpLocks/>
                <a:endCxn id="100" idx="1"/>
              </p:cNvCxnSpPr>
              <p:nvPr/>
            </p:nvCxnSpPr>
            <p:spPr>
              <a:xfrm rot="2143082">
                <a:off x="3861913" y="8725"/>
                <a:ext cx="362215" cy="19201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9954099B-AE86-4318-A3AA-7879DA254C89}"/>
                  </a:ext>
                </a:extLst>
              </p:cNvPr>
              <p:cNvCxnSpPr>
                <a:cxnSpLocks/>
                <a:endCxn id="101" idx="1"/>
              </p:cNvCxnSpPr>
              <p:nvPr/>
            </p:nvCxnSpPr>
            <p:spPr>
              <a:xfrm rot="2143082">
                <a:off x="4587946" y="36177"/>
                <a:ext cx="304652" cy="199197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564796D9-34CB-446F-8C6C-E892F8C5B9A5}"/>
                  </a:ext>
                </a:extLst>
              </p:cNvPr>
              <p:cNvCxnSpPr>
                <a:cxnSpLocks/>
                <a:endCxn id="102" idx="1"/>
              </p:cNvCxnSpPr>
              <p:nvPr/>
            </p:nvCxnSpPr>
            <p:spPr>
              <a:xfrm rot="2143082">
                <a:off x="5184517" y="13932"/>
                <a:ext cx="382898" cy="25902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DF2ABBB4-D4BB-4625-A164-F50D7D41F3C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351522" y="167773"/>
                <a:ext cx="1161265" cy="70157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9710375-77AA-49E0-A302-408F4182C3F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692921" y="218797"/>
                <a:ext cx="1381992" cy="85998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E20859B-CDB1-4EDD-95C3-AD7E058B4EA0}"/>
                  </a:ext>
                </a:extLst>
              </p:cNvPr>
              <p:cNvSpPr/>
              <p:nvPr/>
            </p:nvSpPr>
            <p:spPr>
              <a:xfrm rot="2143082">
                <a:off x="7510123" y="2742036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CC308384-A5E5-46C3-9EB3-5223C132CDAC}"/>
                  </a:ext>
                </a:extLst>
              </p:cNvPr>
              <p:cNvSpPr/>
              <p:nvPr/>
            </p:nvSpPr>
            <p:spPr>
              <a:xfrm rot="2143082">
                <a:off x="4669450" y="3406144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3E74C94-8210-46D1-8EDD-B2C85995DB80}"/>
                  </a:ext>
                </a:extLst>
              </p:cNvPr>
              <p:cNvSpPr/>
              <p:nvPr/>
            </p:nvSpPr>
            <p:spPr>
              <a:xfrm rot="2143082">
                <a:off x="3138553" y="4575929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49258143-A5BC-432E-8135-895A78D7C940}"/>
                  </a:ext>
                </a:extLst>
              </p:cNvPr>
              <p:cNvCxnSpPr>
                <a:cxnSpLocks/>
                <a:endCxn id="99" idx="3"/>
              </p:cNvCxnSpPr>
              <p:nvPr/>
            </p:nvCxnSpPr>
            <p:spPr>
              <a:xfrm rot="2143082" flipV="1">
                <a:off x="9495558" y="398794"/>
                <a:ext cx="2220218" cy="173889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F521C80A-6649-41B0-88E4-C5D5531E250B}"/>
                  </a:ext>
                </a:extLst>
              </p:cNvPr>
              <p:cNvCxnSpPr>
                <a:cxnSpLocks/>
                <a:endCxn id="106" idx="1"/>
              </p:cNvCxnSpPr>
              <p:nvPr/>
            </p:nvCxnSpPr>
            <p:spPr>
              <a:xfrm rot="2143082">
                <a:off x="7207957" y="513530"/>
                <a:ext cx="1437691" cy="89774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13A23F11-AC30-4BC4-9767-A2A015B40E0E}"/>
                  </a:ext>
                </a:extLst>
              </p:cNvPr>
              <p:cNvCxnSpPr>
                <a:cxnSpLocks/>
                <a:endCxn id="103" idx="3"/>
              </p:cNvCxnSpPr>
              <p:nvPr/>
            </p:nvCxnSpPr>
            <p:spPr>
              <a:xfrm rot="2143082" flipV="1">
                <a:off x="702503" y="3052333"/>
                <a:ext cx="629883" cy="48522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B0467B1-3C2E-4AED-BF5C-475467E36519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669928" y="3488332"/>
                <a:ext cx="489377" cy="336192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A281F91D-A5F6-4D87-BD20-0F2144E81D98}"/>
                  </a:ext>
                </a:extLst>
              </p:cNvPr>
              <p:cNvCxnSpPr>
                <a:cxnSpLocks/>
                <a:endCxn id="80" idx="1"/>
              </p:cNvCxnSpPr>
              <p:nvPr/>
            </p:nvCxnSpPr>
            <p:spPr>
              <a:xfrm rot="2143082">
                <a:off x="2366587" y="3215368"/>
                <a:ext cx="1384975" cy="105856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B0141A34-43F0-4BB2-B8F7-CCE47CC97474}"/>
                  </a:ext>
                </a:extLst>
              </p:cNvPr>
              <p:cNvCxnSpPr>
                <a:cxnSpLocks/>
                <a:endCxn id="97" idx="1"/>
              </p:cNvCxnSpPr>
              <p:nvPr/>
            </p:nvCxnSpPr>
            <p:spPr>
              <a:xfrm rot="2143082" flipV="1">
                <a:off x="4532904" y="2697776"/>
                <a:ext cx="1219991" cy="95275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046D093-C87E-4FDE-8401-F242157D8F87}"/>
                  </a:ext>
                </a:extLst>
              </p:cNvPr>
              <p:cNvSpPr/>
              <p:nvPr/>
            </p:nvSpPr>
            <p:spPr>
              <a:xfrm rot="2143082">
                <a:off x="568532" y="1210040"/>
                <a:ext cx="4879294" cy="908510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343899 w 2391302"/>
                  <a:gd name="connsiteY2" fmla="*/ 0 h 381222"/>
                  <a:gd name="connsiteX3" fmla="*/ 850418 w 2391302"/>
                  <a:gd name="connsiteY3" fmla="*/ 375890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91302"/>
                  <a:gd name="connsiteY0" fmla="*/ 7998 h 381222"/>
                  <a:gd name="connsiteX1" fmla="*/ 343899 w 2391302"/>
                  <a:gd name="connsiteY1" fmla="*/ 0 h 381222"/>
                  <a:gd name="connsiteX2" fmla="*/ 850418 w 2391302"/>
                  <a:gd name="connsiteY2" fmla="*/ 375890 h 381222"/>
                  <a:gd name="connsiteX3" fmla="*/ 2391302 w 2391302"/>
                  <a:gd name="connsiteY3" fmla="*/ 381222 h 381222"/>
                  <a:gd name="connsiteX4" fmla="*/ 2391302 w 2391302"/>
                  <a:gd name="connsiteY4" fmla="*/ 381222 h 381222"/>
                  <a:gd name="connsiteX0" fmla="*/ 0 w 2047403"/>
                  <a:gd name="connsiteY0" fmla="*/ 0 h 381222"/>
                  <a:gd name="connsiteX1" fmla="*/ 506519 w 2047403"/>
                  <a:gd name="connsiteY1" fmla="*/ 375890 h 381222"/>
                  <a:gd name="connsiteX2" fmla="*/ 2047403 w 2047403"/>
                  <a:gd name="connsiteY2" fmla="*/ 381222 h 381222"/>
                  <a:gd name="connsiteX3" fmla="*/ 2047403 w 2047403"/>
                  <a:gd name="connsiteY3" fmla="*/ 381222 h 381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7403" h="381222">
                    <a:moveTo>
                      <a:pt x="0" y="0"/>
                    </a:moveTo>
                    <a:lnTo>
                      <a:pt x="506519" y="375890"/>
                    </a:lnTo>
                    <a:lnTo>
                      <a:pt x="2047403" y="381222"/>
                    </a:lnTo>
                    <a:lnTo>
                      <a:pt x="2047403" y="381222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3AE092B6-338B-4D0B-A830-BFE6769978DF}"/>
                  </a:ext>
                </a:extLst>
              </p:cNvPr>
              <p:cNvSpPr/>
              <p:nvPr/>
            </p:nvSpPr>
            <p:spPr>
              <a:xfrm rot="2143082">
                <a:off x="-189872" y="1365133"/>
                <a:ext cx="5152485" cy="1114766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935726 w 2391302"/>
                  <a:gd name="connsiteY4" fmla="*/ 373714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71979 w 2391302"/>
                  <a:gd name="connsiteY1" fmla="*/ 7998 h 381222"/>
                  <a:gd name="connsiteX2" fmla="*/ 343899 w 2391302"/>
                  <a:gd name="connsiteY2" fmla="*/ 0 h 381222"/>
                  <a:gd name="connsiteX3" fmla="*/ 935726 w 2391302"/>
                  <a:gd name="connsiteY3" fmla="*/ 373714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19323"/>
                  <a:gd name="connsiteY0" fmla="*/ 7998 h 381222"/>
                  <a:gd name="connsiteX1" fmla="*/ 271920 w 2319323"/>
                  <a:gd name="connsiteY1" fmla="*/ 0 h 381222"/>
                  <a:gd name="connsiteX2" fmla="*/ 863747 w 2319323"/>
                  <a:gd name="connsiteY2" fmla="*/ 373714 h 381222"/>
                  <a:gd name="connsiteX3" fmla="*/ 2319323 w 2319323"/>
                  <a:gd name="connsiteY3" fmla="*/ 381222 h 381222"/>
                  <a:gd name="connsiteX4" fmla="*/ 2319323 w 2319323"/>
                  <a:gd name="connsiteY4" fmla="*/ 381222 h 381222"/>
                  <a:gd name="connsiteX0" fmla="*/ 0 w 2188694"/>
                  <a:gd name="connsiteY0" fmla="*/ 10175 h 381222"/>
                  <a:gd name="connsiteX1" fmla="*/ 141291 w 2188694"/>
                  <a:gd name="connsiteY1" fmla="*/ 0 h 381222"/>
                  <a:gd name="connsiteX2" fmla="*/ 733118 w 2188694"/>
                  <a:gd name="connsiteY2" fmla="*/ 373714 h 381222"/>
                  <a:gd name="connsiteX3" fmla="*/ 2188694 w 2188694"/>
                  <a:gd name="connsiteY3" fmla="*/ 381222 h 381222"/>
                  <a:gd name="connsiteX4" fmla="*/ 2188694 w 2188694"/>
                  <a:gd name="connsiteY4" fmla="*/ 381222 h 381222"/>
                  <a:gd name="connsiteX0" fmla="*/ 0 w 2162035"/>
                  <a:gd name="connsiteY0" fmla="*/ 0 h 381930"/>
                  <a:gd name="connsiteX1" fmla="*/ 114632 w 2162035"/>
                  <a:gd name="connsiteY1" fmla="*/ 708 h 381930"/>
                  <a:gd name="connsiteX2" fmla="*/ 706459 w 2162035"/>
                  <a:gd name="connsiteY2" fmla="*/ 374422 h 381930"/>
                  <a:gd name="connsiteX3" fmla="*/ 2162035 w 2162035"/>
                  <a:gd name="connsiteY3" fmla="*/ 381930 h 381930"/>
                  <a:gd name="connsiteX4" fmla="*/ 2162035 w 2162035"/>
                  <a:gd name="connsiteY4" fmla="*/ 381930 h 38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2035" h="381930">
                    <a:moveTo>
                      <a:pt x="0" y="0"/>
                    </a:moveTo>
                    <a:lnTo>
                      <a:pt x="114632" y="708"/>
                    </a:lnTo>
                    <a:lnTo>
                      <a:pt x="706459" y="374422"/>
                    </a:lnTo>
                    <a:lnTo>
                      <a:pt x="2162035" y="381930"/>
                    </a:lnTo>
                    <a:lnTo>
                      <a:pt x="2162035" y="38193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174C63A9-B1AA-42AC-A07D-663E5B3DC602}"/>
                  </a:ext>
                </a:extLst>
              </p:cNvPr>
              <p:cNvSpPr/>
              <p:nvPr/>
            </p:nvSpPr>
            <p:spPr>
              <a:xfrm rot="2143082">
                <a:off x="3332609" y="2161597"/>
                <a:ext cx="2611186" cy="1099113"/>
              </a:xfrm>
              <a:custGeom>
                <a:avLst/>
                <a:gdLst>
                  <a:gd name="connsiteX0" fmla="*/ 0 w 1095680"/>
                  <a:gd name="connsiteY0" fmla="*/ 461199 h 461199"/>
                  <a:gd name="connsiteX1" fmla="*/ 621152 w 1095680"/>
                  <a:gd name="connsiteY1" fmla="*/ 0 h 461199"/>
                  <a:gd name="connsiteX2" fmla="*/ 1095680 w 1095680"/>
                  <a:gd name="connsiteY2" fmla="*/ 0 h 46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680" h="461199">
                    <a:moveTo>
                      <a:pt x="0" y="461199"/>
                    </a:moveTo>
                    <a:lnTo>
                      <a:pt x="621152" y="0"/>
                    </a:lnTo>
                    <a:lnTo>
                      <a:pt x="1095680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3BF2365-0B0D-40B9-A063-33FD0FCECA0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319091" y="3532941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7389CC75-F22D-4E8B-AA38-EB6225EAE0D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490130" y="3655926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1FD7047D-8AC7-435B-B610-9DBAF202BD50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661174" y="3778910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38C52008-23DF-4D3A-8C73-AEE0F453261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832213" y="3901899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9F23CB5B-5948-44E4-9BF6-B83CCE7F777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003248" y="4024888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EAF4F6D-11CE-4C3D-AE20-E4F6CF1428B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174296" y="4147877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700EA4F-DA6F-4D72-B8FA-FD385DDD00E9}"/>
                  </a:ext>
                </a:extLst>
              </p:cNvPr>
              <p:cNvSpPr/>
              <p:nvPr/>
            </p:nvSpPr>
            <p:spPr>
              <a:xfrm rot="2143082">
                <a:off x="4431107" y="1624748"/>
                <a:ext cx="3523756" cy="231821"/>
              </a:xfrm>
              <a:custGeom>
                <a:avLst/>
                <a:gdLst>
                  <a:gd name="connsiteX0" fmla="*/ 0 w 1478604"/>
                  <a:gd name="connsiteY0" fmla="*/ 0 h 97276"/>
                  <a:gd name="connsiteX1" fmla="*/ 107004 w 1478604"/>
                  <a:gd name="connsiteY1" fmla="*/ 97276 h 97276"/>
                  <a:gd name="connsiteX2" fmla="*/ 1478604 w 1478604"/>
                  <a:gd name="connsiteY2" fmla="*/ 97276 h 9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78604" h="97276">
                    <a:moveTo>
                      <a:pt x="0" y="0"/>
                    </a:moveTo>
                    <a:lnTo>
                      <a:pt x="107004" y="97276"/>
                    </a:lnTo>
                    <a:lnTo>
                      <a:pt x="1478604" y="97276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7141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14879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80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43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83890D28-DB65-4933-A998-F6D267BEDA98}"/>
              </a:ext>
            </a:extLst>
          </p:cNvPr>
          <p:cNvSpPr/>
          <p:nvPr userDrawn="1"/>
        </p:nvSpPr>
        <p:spPr>
          <a:xfrm>
            <a:off x="8746034" y="-17976"/>
            <a:ext cx="3445966" cy="2023537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6B8C0EA2-D1F6-48A7-9EE4-840E625B9C02}"/>
              </a:ext>
            </a:extLst>
          </p:cNvPr>
          <p:cNvGrpSpPr/>
          <p:nvPr userDrawn="1"/>
        </p:nvGrpSpPr>
        <p:grpSpPr>
          <a:xfrm>
            <a:off x="548226" y="342079"/>
            <a:ext cx="5440770" cy="6257605"/>
            <a:chOff x="548226" y="342079"/>
            <a:chExt cx="5440770" cy="6257605"/>
          </a:xfrm>
          <a:solidFill>
            <a:schemeClr val="accent2"/>
          </a:solid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94C0989A-B0CD-467C-8FFF-0322C8779616}"/>
                </a:ext>
              </a:extLst>
            </p:cNvPr>
            <p:cNvSpPr/>
            <p:nvPr userDrawn="1"/>
          </p:nvSpPr>
          <p:spPr>
            <a:xfrm>
              <a:off x="1417713" y="1769387"/>
              <a:ext cx="3472774" cy="3472774"/>
            </a:xfrm>
            <a:prstGeom prst="roundRect">
              <a:avLst>
                <a:gd name="adj" fmla="val 51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32732B9-A675-4A92-B586-57210158DBB9}"/>
                </a:ext>
              </a:extLst>
            </p:cNvPr>
            <p:cNvGrpSpPr/>
            <p:nvPr userDrawn="1"/>
          </p:nvGrpSpPr>
          <p:grpSpPr>
            <a:xfrm>
              <a:off x="1266074" y="342079"/>
              <a:ext cx="3753546" cy="1535752"/>
              <a:chOff x="1373078" y="342079"/>
              <a:chExt cx="3753546" cy="1535752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0BD9410-309C-4A73-BEB0-D4BD52253B38}"/>
                  </a:ext>
                </a:extLst>
              </p:cNvPr>
              <p:cNvSpPr/>
              <p:nvPr/>
            </p:nvSpPr>
            <p:spPr>
              <a:xfrm flipH="1">
                <a:off x="1945338" y="395212"/>
                <a:ext cx="546385" cy="1482619"/>
              </a:xfrm>
              <a:custGeom>
                <a:avLst/>
                <a:gdLst>
                  <a:gd name="connsiteX0" fmla="*/ 172666 w 1002965"/>
                  <a:gd name="connsiteY0" fmla="*/ 2721517 h 2721551"/>
                  <a:gd name="connsiteX1" fmla="*/ 216272 w 1002965"/>
                  <a:gd name="connsiteY1" fmla="*/ 2678572 h 2721551"/>
                  <a:gd name="connsiteX2" fmla="*/ 210986 w 1002965"/>
                  <a:gd name="connsiteY2" fmla="*/ 2373992 h 2721551"/>
                  <a:gd name="connsiteX3" fmla="*/ 201076 w 1002965"/>
                  <a:gd name="connsiteY3" fmla="*/ 2371349 h 2721551"/>
                  <a:gd name="connsiteX4" fmla="*/ 163416 w 1002965"/>
                  <a:gd name="connsiteY4" fmla="*/ 2332368 h 2721551"/>
                  <a:gd name="connsiteX5" fmla="*/ 163416 w 1002965"/>
                  <a:gd name="connsiteY5" fmla="*/ 711687 h 2721551"/>
                  <a:gd name="connsiteX6" fmla="*/ 199754 w 1002965"/>
                  <a:gd name="connsiteY6" fmla="*/ 674027 h 2721551"/>
                  <a:gd name="connsiteX7" fmla="*/ 909339 w 1002965"/>
                  <a:gd name="connsiteY7" fmla="*/ 674688 h 2721551"/>
                  <a:gd name="connsiteX8" fmla="*/ 943035 w 1002965"/>
                  <a:gd name="connsiteY8" fmla="*/ 639671 h 2721551"/>
                  <a:gd name="connsiteX9" fmla="*/ 941053 w 1002965"/>
                  <a:gd name="connsiteY9" fmla="*/ 222113 h 2721551"/>
                  <a:gd name="connsiteX10" fmla="*/ 964177 w 1002965"/>
                  <a:gd name="connsiteY10" fmla="*/ 176525 h 2721551"/>
                  <a:gd name="connsiteX11" fmla="*/ 995229 w 1002965"/>
                  <a:gd name="connsiteY11" fmla="*/ 58921 h 2721551"/>
                  <a:gd name="connsiteX12" fmla="*/ 894804 w 1002965"/>
                  <a:gd name="connsiteY12" fmla="*/ 780 h 2721551"/>
                  <a:gd name="connsiteX13" fmla="*/ 813538 w 1002965"/>
                  <a:gd name="connsiteY13" fmla="*/ 80724 h 2721551"/>
                  <a:gd name="connsiteX14" fmla="*/ 867055 w 1002965"/>
                  <a:gd name="connsiteY14" fmla="*/ 187096 h 2721551"/>
                  <a:gd name="connsiteX15" fmla="*/ 886876 w 1002965"/>
                  <a:gd name="connsiteY15" fmla="*/ 218809 h 2721551"/>
                  <a:gd name="connsiteX16" fmla="*/ 886876 w 1002965"/>
                  <a:gd name="connsiteY16" fmla="*/ 590780 h 2721551"/>
                  <a:gd name="connsiteX17" fmla="*/ 857144 w 1002965"/>
                  <a:gd name="connsiteY17" fmla="*/ 619850 h 2721551"/>
                  <a:gd name="connsiteX18" fmla="*/ 123114 w 1002965"/>
                  <a:gd name="connsiteY18" fmla="*/ 617208 h 2721551"/>
                  <a:gd name="connsiteX19" fmla="*/ 88758 w 1002965"/>
                  <a:gd name="connsiteY19" fmla="*/ 650242 h 2721551"/>
                  <a:gd name="connsiteX20" fmla="*/ 89418 w 1002965"/>
                  <a:gd name="connsiteY20" fmla="*/ 2329726 h 2721551"/>
                  <a:gd name="connsiteX21" fmla="*/ 89418 w 1002965"/>
                  <a:gd name="connsiteY21" fmla="*/ 2353511 h 2721551"/>
                  <a:gd name="connsiteX22" fmla="*/ 72240 w 1002965"/>
                  <a:gd name="connsiteY22" fmla="*/ 2370689 h 2721551"/>
                  <a:gd name="connsiteX23" fmla="*/ 5510 w 1002965"/>
                  <a:gd name="connsiteY23" fmla="*/ 2372671 h 2721551"/>
                  <a:gd name="connsiteX24" fmla="*/ 6171 w 1002965"/>
                  <a:gd name="connsiteY24" fmla="*/ 2388527 h 2721551"/>
                  <a:gd name="connsiteX25" fmla="*/ 225 w 1002965"/>
                  <a:gd name="connsiteY25" fmla="*/ 2687822 h 2721551"/>
                  <a:gd name="connsiteX26" fmla="*/ 34581 w 1002965"/>
                  <a:gd name="connsiteY26" fmla="*/ 2721517 h 2721551"/>
                  <a:gd name="connsiteX27" fmla="*/ 172666 w 1002965"/>
                  <a:gd name="connsiteY27" fmla="*/ 2721517 h 2721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2965" h="2721551">
                    <a:moveTo>
                      <a:pt x="172666" y="2721517"/>
                    </a:moveTo>
                    <a:cubicBezTo>
                      <a:pt x="215611" y="2721517"/>
                      <a:pt x="215611" y="2720856"/>
                      <a:pt x="216272" y="2678572"/>
                    </a:cubicBezTo>
                    <a:cubicBezTo>
                      <a:pt x="217593" y="2576825"/>
                      <a:pt x="205040" y="2475739"/>
                      <a:pt x="210986" y="2373992"/>
                    </a:cubicBezTo>
                    <a:cubicBezTo>
                      <a:pt x="207683" y="2373331"/>
                      <a:pt x="204379" y="2371349"/>
                      <a:pt x="201076" y="2371349"/>
                    </a:cubicBezTo>
                    <a:cubicBezTo>
                      <a:pt x="163416" y="2368707"/>
                      <a:pt x="163416" y="2369367"/>
                      <a:pt x="163416" y="2332368"/>
                    </a:cubicBezTo>
                    <a:cubicBezTo>
                      <a:pt x="163416" y="1791921"/>
                      <a:pt x="163416" y="1252134"/>
                      <a:pt x="163416" y="711687"/>
                    </a:cubicBezTo>
                    <a:cubicBezTo>
                      <a:pt x="163416" y="669402"/>
                      <a:pt x="157470" y="674027"/>
                      <a:pt x="199754" y="674027"/>
                    </a:cubicBezTo>
                    <a:cubicBezTo>
                      <a:pt x="436282" y="674027"/>
                      <a:pt x="672811" y="674688"/>
                      <a:pt x="909339" y="674688"/>
                    </a:cubicBezTo>
                    <a:cubicBezTo>
                      <a:pt x="943695" y="674688"/>
                      <a:pt x="943695" y="674688"/>
                      <a:pt x="943035" y="639671"/>
                    </a:cubicBezTo>
                    <a:cubicBezTo>
                      <a:pt x="942374" y="500265"/>
                      <a:pt x="942374" y="360858"/>
                      <a:pt x="941053" y="222113"/>
                    </a:cubicBezTo>
                    <a:cubicBezTo>
                      <a:pt x="941053" y="201631"/>
                      <a:pt x="945017" y="188417"/>
                      <a:pt x="964177" y="176525"/>
                    </a:cubicBezTo>
                    <a:cubicBezTo>
                      <a:pt x="1000515" y="153401"/>
                      <a:pt x="1012407" y="102527"/>
                      <a:pt x="995229" y="58921"/>
                    </a:cubicBezTo>
                    <a:cubicBezTo>
                      <a:pt x="979373" y="17298"/>
                      <a:pt x="941713" y="-4505"/>
                      <a:pt x="894804" y="780"/>
                    </a:cubicBezTo>
                    <a:cubicBezTo>
                      <a:pt x="851859" y="5405"/>
                      <a:pt x="822128" y="34476"/>
                      <a:pt x="813538" y="80724"/>
                    </a:cubicBezTo>
                    <a:cubicBezTo>
                      <a:pt x="805610" y="125651"/>
                      <a:pt x="826752" y="169918"/>
                      <a:pt x="867055" y="187096"/>
                    </a:cubicBezTo>
                    <a:cubicBezTo>
                      <a:pt x="883572" y="193703"/>
                      <a:pt x="886876" y="202292"/>
                      <a:pt x="886876" y="218809"/>
                    </a:cubicBezTo>
                    <a:cubicBezTo>
                      <a:pt x="886215" y="343020"/>
                      <a:pt x="885554" y="467230"/>
                      <a:pt x="886876" y="590780"/>
                    </a:cubicBezTo>
                    <a:cubicBezTo>
                      <a:pt x="886876" y="615226"/>
                      <a:pt x="880269" y="620511"/>
                      <a:pt x="857144" y="619850"/>
                    </a:cubicBezTo>
                    <a:cubicBezTo>
                      <a:pt x="612688" y="618529"/>
                      <a:pt x="368231" y="619190"/>
                      <a:pt x="123114" y="617208"/>
                    </a:cubicBezTo>
                    <a:cubicBezTo>
                      <a:pt x="97347" y="617208"/>
                      <a:pt x="88758" y="621832"/>
                      <a:pt x="88758" y="650242"/>
                    </a:cubicBezTo>
                    <a:cubicBezTo>
                      <a:pt x="90079" y="1209850"/>
                      <a:pt x="89418" y="1770118"/>
                      <a:pt x="89418" y="2329726"/>
                    </a:cubicBezTo>
                    <a:cubicBezTo>
                      <a:pt x="89418" y="2337654"/>
                      <a:pt x="88758" y="2345582"/>
                      <a:pt x="89418" y="2353511"/>
                    </a:cubicBezTo>
                    <a:cubicBezTo>
                      <a:pt x="90079" y="2366064"/>
                      <a:pt x="85454" y="2370689"/>
                      <a:pt x="72240" y="2370689"/>
                    </a:cubicBezTo>
                    <a:cubicBezTo>
                      <a:pt x="49777" y="2370689"/>
                      <a:pt x="27974" y="2367385"/>
                      <a:pt x="5510" y="2372671"/>
                    </a:cubicBezTo>
                    <a:cubicBezTo>
                      <a:pt x="5510" y="2377956"/>
                      <a:pt x="6171" y="2383242"/>
                      <a:pt x="6171" y="2388527"/>
                    </a:cubicBezTo>
                    <a:cubicBezTo>
                      <a:pt x="10135" y="2488292"/>
                      <a:pt x="-1757" y="2588057"/>
                      <a:pt x="225" y="2687822"/>
                    </a:cubicBezTo>
                    <a:cubicBezTo>
                      <a:pt x="885" y="2713589"/>
                      <a:pt x="8814" y="2722178"/>
                      <a:pt x="34581" y="2721517"/>
                    </a:cubicBezTo>
                    <a:cubicBezTo>
                      <a:pt x="81490" y="2720195"/>
                      <a:pt x="127078" y="2721517"/>
                      <a:pt x="172666" y="272151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D03E240-F54F-4508-9919-35CBB644B65F}"/>
                  </a:ext>
                </a:extLst>
              </p:cNvPr>
              <p:cNvSpPr/>
              <p:nvPr/>
            </p:nvSpPr>
            <p:spPr>
              <a:xfrm flipH="1">
                <a:off x="2788787" y="342079"/>
                <a:ext cx="130800" cy="1535752"/>
              </a:xfrm>
              <a:custGeom>
                <a:avLst/>
                <a:gdLst>
                  <a:gd name="connsiteX0" fmla="*/ 208346 w 240102"/>
                  <a:gd name="connsiteY0" fmla="*/ 2818424 h 2819084"/>
                  <a:gd name="connsiteX1" fmla="*/ 240059 w 240102"/>
                  <a:gd name="connsiteY1" fmla="*/ 2785390 h 2819084"/>
                  <a:gd name="connsiteX2" fmla="*/ 240059 w 240102"/>
                  <a:gd name="connsiteY2" fmla="*/ 2641358 h 2819084"/>
                  <a:gd name="connsiteX3" fmla="*/ 240059 w 240102"/>
                  <a:gd name="connsiteY3" fmla="*/ 2518470 h 2819084"/>
                  <a:gd name="connsiteX4" fmla="*/ 189846 w 240102"/>
                  <a:gd name="connsiteY4" fmla="*/ 2468917 h 2819084"/>
                  <a:gd name="connsiteX5" fmla="*/ 156151 w 240102"/>
                  <a:gd name="connsiteY5" fmla="*/ 2435222 h 2819084"/>
                  <a:gd name="connsiteX6" fmla="*/ 156812 w 240102"/>
                  <a:gd name="connsiteY6" fmla="*/ 215291 h 2819084"/>
                  <a:gd name="connsiteX7" fmla="*/ 173990 w 240102"/>
                  <a:gd name="connsiteY7" fmla="*/ 153186 h 2819084"/>
                  <a:gd name="connsiteX8" fmla="*/ 141616 w 240102"/>
                  <a:gd name="connsiteY8" fmla="*/ 11137 h 2819084"/>
                  <a:gd name="connsiteX9" fmla="*/ 8816 w 240102"/>
                  <a:gd name="connsiteY9" fmla="*/ 56725 h 2819084"/>
                  <a:gd name="connsiteX10" fmla="*/ 68940 w 240102"/>
                  <a:gd name="connsiteY10" fmla="*/ 192167 h 2819084"/>
                  <a:gd name="connsiteX11" fmla="*/ 84135 w 240102"/>
                  <a:gd name="connsiteY11" fmla="*/ 222559 h 2819084"/>
                  <a:gd name="connsiteX12" fmla="*/ 84796 w 240102"/>
                  <a:gd name="connsiteY12" fmla="*/ 2437204 h 2819084"/>
                  <a:gd name="connsiteX13" fmla="*/ 53743 w 240102"/>
                  <a:gd name="connsiteY13" fmla="*/ 2467596 h 2819084"/>
                  <a:gd name="connsiteX14" fmla="*/ 29958 w 240102"/>
                  <a:gd name="connsiteY14" fmla="*/ 2491381 h 2819084"/>
                  <a:gd name="connsiteX15" fmla="*/ 30619 w 240102"/>
                  <a:gd name="connsiteY15" fmla="*/ 2641358 h 2819084"/>
                  <a:gd name="connsiteX16" fmla="*/ 30619 w 240102"/>
                  <a:gd name="connsiteY16" fmla="*/ 2788032 h 2819084"/>
                  <a:gd name="connsiteX17" fmla="*/ 61672 w 240102"/>
                  <a:gd name="connsiteY17" fmla="*/ 2819085 h 2819084"/>
                  <a:gd name="connsiteX18" fmla="*/ 208346 w 240102"/>
                  <a:gd name="connsiteY18" fmla="*/ 2818424 h 2819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0102" h="2819084">
                    <a:moveTo>
                      <a:pt x="208346" y="2818424"/>
                    </a:moveTo>
                    <a:cubicBezTo>
                      <a:pt x="234113" y="2819085"/>
                      <a:pt x="240720" y="2808514"/>
                      <a:pt x="240059" y="2785390"/>
                    </a:cubicBezTo>
                    <a:cubicBezTo>
                      <a:pt x="238737" y="2737159"/>
                      <a:pt x="240059" y="2689589"/>
                      <a:pt x="240059" y="2641358"/>
                    </a:cubicBezTo>
                    <a:cubicBezTo>
                      <a:pt x="240059" y="2600395"/>
                      <a:pt x="240059" y="2559432"/>
                      <a:pt x="240059" y="2518470"/>
                    </a:cubicBezTo>
                    <a:cubicBezTo>
                      <a:pt x="240059" y="2468257"/>
                      <a:pt x="240059" y="2466275"/>
                      <a:pt x="189846" y="2468917"/>
                    </a:cubicBezTo>
                    <a:cubicBezTo>
                      <a:pt x="162758" y="2470239"/>
                      <a:pt x="156151" y="2462971"/>
                      <a:pt x="156151" y="2435222"/>
                    </a:cubicBezTo>
                    <a:cubicBezTo>
                      <a:pt x="156812" y="1695245"/>
                      <a:pt x="156812" y="955268"/>
                      <a:pt x="156812" y="215291"/>
                    </a:cubicBezTo>
                    <a:cubicBezTo>
                      <a:pt x="156812" y="192828"/>
                      <a:pt x="159454" y="173668"/>
                      <a:pt x="173990" y="153186"/>
                    </a:cubicBezTo>
                    <a:cubicBezTo>
                      <a:pt x="207685" y="106277"/>
                      <a:pt x="189185" y="35583"/>
                      <a:pt x="141616" y="11137"/>
                    </a:cubicBezTo>
                    <a:cubicBezTo>
                      <a:pt x="90742" y="-14630"/>
                      <a:pt x="29958" y="5851"/>
                      <a:pt x="8816" y="56725"/>
                    </a:cubicBezTo>
                    <a:cubicBezTo>
                      <a:pt x="-14969" y="113544"/>
                      <a:pt x="10798" y="174989"/>
                      <a:pt x="68940" y="192167"/>
                    </a:cubicBezTo>
                    <a:cubicBezTo>
                      <a:pt x="89421" y="198113"/>
                      <a:pt x="84135" y="210666"/>
                      <a:pt x="84135" y="222559"/>
                    </a:cubicBezTo>
                    <a:cubicBezTo>
                      <a:pt x="84135" y="960554"/>
                      <a:pt x="84135" y="1698549"/>
                      <a:pt x="84796" y="2437204"/>
                    </a:cubicBezTo>
                    <a:cubicBezTo>
                      <a:pt x="84796" y="2461650"/>
                      <a:pt x="78189" y="2471560"/>
                      <a:pt x="53743" y="2467596"/>
                    </a:cubicBezTo>
                    <a:cubicBezTo>
                      <a:pt x="35244" y="2464953"/>
                      <a:pt x="29298" y="2472221"/>
                      <a:pt x="29958" y="2491381"/>
                    </a:cubicBezTo>
                    <a:cubicBezTo>
                      <a:pt x="31280" y="2541594"/>
                      <a:pt x="30619" y="2591146"/>
                      <a:pt x="30619" y="2641358"/>
                    </a:cubicBezTo>
                    <a:cubicBezTo>
                      <a:pt x="30619" y="2690250"/>
                      <a:pt x="31940" y="2739141"/>
                      <a:pt x="30619" y="2788032"/>
                    </a:cubicBezTo>
                    <a:cubicBezTo>
                      <a:pt x="29958" y="2811817"/>
                      <a:pt x="39208" y="2819085"/>
                      <a:pt x="61672" y="2819085"/>
                    </a:cubicBezTo>
                    <a:cubicBezTo>
                      <a:pt x="110563" y="2817103"/>
                      <a:pt x="159454" y="2817103"/>
                      <a:pt x="208346" y="281842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BCF587F-187E-4163-89C2-718ECF77FD3C}"/>
                  </a:ext>
                </a:extLst>
              </p:cNvPr>
              <p:cNvSpPr/>
              <p:nvPr/>
            </p:nvSpPr>
            <p:spPr>
              <a:xfrm flipH="1">
                <a:off x="1373078" y="1091819"/>
                <a:ext cx="733965" cy="786012"/>
              </a:xfrm>
              <a:custGeom>
                <a:avLst/>
                <a:gdLst>
                  <a:gd name="connsiteX0" fmla="*/ 136802 w 1347294"/>
                  <a:gd name="connsiteY0" fmla="*/ 78466 h 1442833"/>
                  <a:gd name="connsiteX1" fmla="*/ 138123 w 1347294"/>
                  <a:gd name="connsiteY1" fmla="*/ 512542 h 1442833"/>
                  <a:gd name="connsiteX2" fmla="*/ 138784 w 1347294"/>
                  <a:gd name="connsiteY2" fmla="*/ 1066864 h 1442833"/>
                  <a:gd name="connsiteX3" fmla="*/ 113677 w 1347294"/>
                  <a:gd name="connsiteY3" fmla="*/ 1092631 h 1442833"/>
                  <a:gd name="connsiteX4" fmla="*/ 25145 w 1347294"/>
                  <a:gd name="connsiteY4" fmla="*/ 1091970 h 1442833"/>
                  <a:gd name="connsiteX5" fmla="*/ 38 w 1347294"/>
                  <a:gd name="connsiteY5" fmla="*/ 1115094 h 1442833"/>
                  <a:gd name="connsiteX6" fmla="*/ 699 w 1347294"/>
                  <a:gd name="connsiteY6" fmla="*/ 1265072 h 1442833"/>
                  <a:gd name="connsiteX7" fmla="*/ 699 w 1347294"/>
                  <a:gd name="connsiteY7" fmla="*/ 1414389 h 1442833"/>
                  <a:gd name="connsiteX8" fmla="*/ 29109 w 1347294"/>
                  <a:gd name="connsiteY8" fmla="*/ 1442799 h 1442833"/>
                  <a:gd name="connsiteX9" fmla="*/ 181068 w 1347294"/>
                  <a:gd name="connsiteY9" fmla="*/ 1442799 h 1442833"/>
                  <a:gd name="connsiteX10" fmla="*/ 210139 w 1347294"/>
                  <a:gd name="connsiteY10" fmla="*/ 1412407 h 1442833"/>
                  <a:gd name="connsiteX11" fmla="*/ 210139 w 1347294"/>
                  <a:gd name="connsiteY11" fmla="*/ 1265733 h 1442833"/>
                  <a:gd name="connsiteX12" fmla="*/ 209478 w 1347294"/>
                  <a:gd name="connsiteY12" fmla="*/ 1113112 h 1442833"/>
                  <a:gd name="connsiteX13" fmla="*/ 205514 w 1347294"/>
                  <a:gd name="connsiteY13" fmla="*/ 1093952 h 1442833"/>
                  <a:gd name="connsiteX14" fmla="*/ 191639 w 1347294"/>
                  <a:gd name="connsiteY14" fmla="*/ 1064221 h 1442833"/>
                  <a:gd name="connsiteX15" fmla="*/ 190979 w 1347294"/>
                  <a:gd name="connsiteY15" fmla="*/ 148500 h 1442833"/>
                  <a:gd name="connsiteX16" fmla="*/ 220049 w 1347294"/>
                  <a:gd name="connsiteY16" fmla="*/ 118768 h 1442833"/>
                  <a:gd name="connsiteX17" fmla="*/ 1133128 w 1347294"/>
                  <a:gd name="connsiteY17" fmla="*/ 118768 h 1442833"/>
                  <a:gd name="connsiteX18" fmla="*/ 1166162 w 1347294"/>
                  <a:gd name="connsiteY18" fmla="*/ 139911 h 1442833"/>
                  <a:gd name="connsiteX19" fmla="*/ 1267909 w 1347294"/>
                  <a:gd name="connsiteY19" fmla="*/ 194748 h 1442833"/>
                  <a:gd name="connsiteX20" fmla="*/ 1345211 w 1347294"/>
                  <a:gd name="connsiteY20" fmla="*/ 120090 h 1442833"/>
                  <a:gd name="connsiteX21" fmla="*/ 1299623 w 1347294"/>
                  <a:gd name="connsiteY21" fmla="*/ 11736 h 1442833"/>
                  <a:gd name="connsiteX22" fmla="*/ 1185983 w 1347294"/>
                  <a:gd name="connsiteY22" fmla="*/ 27593 h 1442833"/>
                  <a:gd name="connsiteX23" fmla="*/ 1142378 w 1347294"/>
                  <a:gd name="connsiteY23" fmla="*/ 45431 h 1442833"/>
                  <a:gd name="connsiteX24" fmla="*/ 170497 w 1347294"/>
                  <a:gd name="connsiteY24" fmla="*/ 44110 h 1442833"/>
                  <a:gd name="connsiteX25" fmla="*/ 136802 w 1347294"/>
                  <a:gd name="connsiteY25" fmla="*/ 78466 h 1442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47294" h="1442833">
                    <a:moveTo>
                      <a:pt x="136802" y="78466"/>
                    </a:moveTo>
                    <a:cubicBezTo>
                      <a:pt x="138784" y="223158"/>
                      <a:pt x="138123" y="367850"/>
                      <a:pt x="138123" y="512542"/>
                    </a:cubicBezTo>
                    <a:cubicBezTo>
                      <a:pt x="138123" y="697536"/>
                      <a:pt x="138123" y="881870"/>
                      <a:pt x="138784" y="1066864"/>
                    </a:cubicBezTo>
                    <a:cubicBezTo>
                      <a:pt x="138784" y="1086024"/>
                      <a:pt x="134820" y="1093952"/>
                      <a:pt x="113677" y="1092631"/>
                    </a:cubicBezTo>
                    <a:cubicBezTo>
                      <a:pt x="84607" y="1090649"/>
                      <a:pt x="54876" y="1093292"/>
                      <a:pt x="25145" y="1091970"/>
                    </a:cubicBezTo>
                    <a:cubicBezTo>
                      <a:pt x="7306" y="1091309"/>
                      <a:pt x="-623" y="1095274"/>
                      <a:pt x="38" y="1115094"/>
                    </a:cubicBezTo>
                    <a:cubicBezTo>
                      <a:pt x="1359" y="1165307"/>
                      <a:pt x="699" y="1214859"/>
                      <a:pt x="699" y="1265072"/>
                    </a:cubicBezTo>
                    <a:cubicBezTo>
                      <a:pt x="699" y="1314624"/>
                      <a:pt x="1359" y="1364837"/>
                      <a:pt x="699" y="1414389"/>
                    </a:cubicBezTo>
                    <a:cubicBezTo>
                      <a:pt x="699" y="1434870"/>
                      <a:pt x="7966" y="1443459"/>
                      <a:pt x="29109" y="1442799"/>
                    </a:cubicBezTo>
                    <a:cubicBezTo>
                      <a:pt x="79982" y="1442138"/>
                      <a:pt x="130856" y="1442138"/>
                      <a:pt x="181068" y="1442799"/>
                    </a:cubicBezTo>
                    <a:cubicBezTo>
                      <a:pt x="203532" y="1443459"/>
                      <a:pt x="210799" y="1434210"/>
                      <a:pt x="210139" y="1412407"/>
                    </a:cubicBezTo>
                    <a:cubicBezTo>
                      <a:pt x="209478" y="1363515"/>
                      <a:pt x="210139" y="1314624"/>
                      <a:pt x="210139" y="1265733"/>
                    </a:cubicBezTo>
                    <a:cubicBezTo>
                      <a:pt x="210139" y="1214859"/>
                      <a:pt x="210139" y="1163986"/>
                      <a:pt x="209478" y="1113112"/>
                    </a:cubicBezTo>
                    <a:cubicBezTo>
                      <a:pt x="209478" y="1106506"/>
                      <a:pt x="213442" y="1095274"/>
                      <a:pt x="205514" y="1093952"/>
                    </a:cubicBezTo>
                    <a:cubicBezTo>
                      <a:pt x="186354" y="1089327"/>
                      <a:pt x="191639" y="1075453"/>
                      <a:pt x="191639" y="1064221"/>
                    </a:cubicBezTo>
                    <a:cubicBezTo>
                      <a:pt x="191639" y="758981"/>
                      <a:pt x="191639" y="453740"/>
                      <a:pt x="190979" y="148500"/>
                    </a:cubicBezTo>
                    <a:cubicBezTo>
                      <a:pt x="190979" y="125375"/>
                      <a:pt x="195604" y="118768"/>
                      <a:pt x="220049" y="118768"/>
                    </a:cubicBezTo>
                    <a:cubicBezTo>
                      <a:pt x="524629" y="119429"/>
                      <a:pt x="829209" y="119429"/>
                      <a:pt x="1133128" y="118768"/>
                    </a:cubicBezTo>
                    <a:cubicBezTo>
                      <a:pt x="1150306" y="118768"/>
                      <a:pt x="1159555" y="122072"/>
                      <a:pt x="1166162" y="139911"/>
                    </a:cubicBezTo>
                    <a:cubicBezTo>
                      <a:pt x="1182019" y="182195"/>
                      <a:pt x="1219679" y="200694"/>
                      <a:pt x="1267909" y="194748"/>
                    </a:cubicBezTo>
                    <a:cubicBezTo>
                      <a:pt x="1306890" y="190123"/>
                      <a:pt x="1337282" y="161053"/>
                      <a:pt x="1345211" y="120090"/>
                    </a:cubicBezTo>
                    <a:cubicBezTo>
                      <a:pt x="1353799" y="74502"/>
                      <a:pt x="1335300" y="31557"/>
                      <a:pt x="1299623" y="11736"/>
                    </a:cubicBezTo>
                    <a:cubicBezTo>
                      <a:pt x="1262624" y="-8085"/>
                      <a:pt x="1212411" y="-2799"/>
                      <a:pt x="1185983" y="27593"/>
                    </a:cubicBezTo>
                    <a:cubicBezTo>
                      <a:pt x="1173430" y="42128"/>
                      <a:pt x="1160216" y="45431"/>
                      <a:pt x="1142378" y="45431"/>
                    </a:cubicBezTo>
                    <a:cubicBezTo>
                      <a:pt x="818638" y="44771"/>
                      <a:pt x="494237" y="45431"/>
                      <a:pt x="170497" y="44110"/>
                    </a:cubicBezTo>
                    <a:cubicBezTo>
                      <a:pt x="146052" y="46092"/>
                      <a:pt x="136141" y="49396"/>
                      <a:pt x="136802" y="78466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C8E0D8C-4969-48C1-AF8C-64C51835A08D}"/>
                  </a:ext>
                </a:extLst>
              </p:cNvPr>
              <p:cNvSpPr/>
              <p:nvPr/>
            </p:nvSpPr>
            <p:spPr>
              <a:xfrm flipH="1">
                <a:off x="3557029" y="726738"/>
                <a:ext cx="453728" cy="1151093"/>
              </a:xfrm>
              <a:custGeom>
                <a:avLst/>
                <a:gdLst>
                  <a:gd name="connsiteX0" fmla="*/ 67744 w 832880"/>
                  <a:gd name="connsiteY0" fmla="*/ 190334 h 2112990"/>
                  <a:gd name="connsiteX1" fmla="*/ 85582 w 832880"/>
                  <a:gd name="connsiteY1" fmla="*/ 219405 h 2112990"/>
                  <a:gd name="connsiteX2" fmla="*/ 84922 w 832880"/>
                  <a:gd name="connsiteY2" fmla="*/ 1012237 h 2112990"/>
                  <a:gd name="connsiteX3" fmla="*/ 115974 w 832880"/>
                  <a:gd name="connsiteY3" fmla="*/ 1042629 h 2112990"/>
                  <a:gd name="connsiteX4" fmla="*/ 651797 w 832880"/>
                  <a:gd name="connsiteY4" fmla="*/ 1041308 h 2112990"/>
                  <a:gd name="connsiteX5" fmla="*/ 683510 w 832880"/>
                  <a:gd name="connsiteY5" fmla="*/ 1074343 h 2112990"/>
                  <a:gd name="connsiteX6" fmla="*/ 682849 w 832880"/>
                  <a:gd name="connsiteY6" fmla="*/ 1711912 h 2112990"/>
                  <a:gd name="connsiteX7" fmla="*/ 634619 w 832880"/>
                  <a:gd name="connsiteY7" fmla="*/ 1762125 h 2112990"/>
                  <a:gd name="connsiteX8" fmla="*/ 626691 w 832880"/>
                  <a:gd name="connsiteY8" fmla="*/ 1764107 h 2112990"/>
                  <a:gd name="connsiteX9" fmla="*/ 627351 w 832880"/>
                  <a:gd name="connsiteY9" fmla="*/ 1799124 h 2112990"/>
                  <a:gd name="connsiteX10" fmla="*/ 622066 w 832880"/>
                  <a:gd name="connsiteY10" fmla="*/ 2081900 h 2112990"/>
                  <a:gd name="connsiteX11" fmla="*/ 653118 w 832880"/>
                  <a:gd name="connsiteY11" fmla="*/ 2112953 h 2112990"/>
                  <a:gd name="connsiteX12" fmla="*/ 805739 w 832880"/>
                  <a:gd name="connsiteY12" fmla="*/ 2112953 h 2112990"/>
                  <a:gd name="connsiteX13" fmla="*/ 832827 w 832880"/>
                  <a:gd name="connsiteY13" fmla="*/ 2083222 h 2112990"/>
                  <a:gd name="connsiteX14" fmla="*/ 830845 w 832880"/>
                  <a:gd name="connsiteY14" fmla="*/ 1765428 h 2112990"/>
                  <a:gd name="connsiteX15" fmla="*/ 770061 w 832880"/>
                  <a:gd name="connsiteY15" fmla="*/ 1762785 h 2112990"/>
                  <a:gd name="connsiteX16" fmla="*/ 737026 w 832880"/>
                  <a:gd name="connsiteY16" fmla="*/ 1731072 h 2112990"/>
                  <a:gd name="connsiteX17" fmla="*/ 738348 w 832880"/>
                  <a:gd name="connsiteY17" fmla="*/ 1016202 h 2112990"/>
                  <a:gd name="connsiteX18" fmla="*/ 709938 w 832880"/>
                  <a:gd name="connsiteY18" fmla="*/ 988452 h 2112990"/>
                  <a:gd name="connsiteX19" fmla="*/ 187990 w 832880"/>
                  <a:gd name="connsiteY19" fmla="*/ 989774 h 2112990"/>
                  <a:gd name="connsiteX20" fmla="*/ 157598 w 832880"/>
                  <a:gd name="connsiteY20" fmla="*/ 958721 h 2112990"/>
                  <a:gd name="connsiteX21" fmla="*/ 158259 w 832880"/>
                  <a:gd name="connsiteY21" fmla="*/ 214119 h 2112990"/>
                  <a:gd name="connsiteX22" fmla="*/ 174776 w 832880"/>
                  <a:gd name="connsiteY22" fmla="*/ 152014 h 2112990"/>
                  <a:gd name="connsiteX23" fmla="*/ 140420 w 832880"/>
                  <a:gd name="connsiteY23" fmla="*/ 10626 h 2112990"/>
                  <a:gd name="connsiteX24" fmla="*/ 9603 w 832880"/>
                  <a:gd name="connsiteY24" fmla="*/ 55553 h 2112990"/>
                  <a:gd name="connsiteX25" fmla="*/ 67744 w 832880"/>
                  <a:gd name="connsiteY25" fmla="*/ 190334 h 2112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2880" h="2112990">
                    <a:moveTo>
                      <a:pt x="67744" y="190334"/>
                    </a:moveTo>
                    <a:cubicBezTo>
                      <a:pt x="86243" y="195620"/>
                      <a:pt x="85582" y="206191"/>
                      <a:pt x="85582" y="219405"/>
                    </a:cubicBezTo>
                    <a:cubicBezTo>
                      <a:pt x="85582" y="483682"/>
                      <a:pt x="85582" y="747960"/>
                      <a:pt x="84922" y="1012237"/>
                    </a:cubicBezTo>
                    <a:cubicBezTo>
                      <a:pt x="84922" y="1037344"/>
                      <a:pt x="92189" y="1042629"/>
                      <a:pt x="115974" y="1042629"/>
                    </a:cubicBezTo>
                    <a:cubicBezTo>
                      <a:pt x="294362" y="1041969"/>
                      <a:pt x="472749" y="1042629"/>
                      <a:pt x="651797" y="1041308"/>
                    </a:cubicBezTo>
                    <a:cubicBezTo>
                      <a:pt x="678885" y="1041308"/>
                      <a:pt x="683510" y="1049236"/>
                      <a:pt x="683510" y="1074343"/>
                    </a:cubicBezTo>
                    <a:cubicBezTo>
                      <a:pt x="682849" y="1287086"/>
                      <a:pt x="682849" y="1499168"/>
                      <a:pt x="682849" y="1711912"/>
                    </a:cubicBezTo>
                    <a:cubicBezTo>
                      <a:pt x="682849" y="1759482"/>
                      <a:pt x="682849" y="1759482"/>
                      <a:pt x="634619" y="1762125"/>
                    </a:cubicBezTo>
                    <a:cubicBezTo>
                      <a:pt x="631976" y="1762125"/>
                      <a:pt x="629333" y="1763446"/>
                      <a:pt x="626691" y="1764107"/>
                    </a:cubicBezTo>
                    <a:cubicBezTo>
                      <a:pt x="626691" y="1775999"/>
                      <a:pt x="627351" y="1787231"/>
                      <a:pt x="627351" y="1799124"/>
                    </a:cubicBezTo>
                    <a:cubicBezTo>
                      <a:pt x="625369" y="1893603"/>
                      <a:pt x="624048" y="1988082"/>
                      <a:pt x="622066" y="2081900"/>
                    </a:cubicBezTo>
                    <a:cubicBezTo>
                      <a:pt x="621405" y="2105025"/>
                      <a:pt x="629333" y="2113614"/>
                      <a:pt x="653118" y="2112953"/>
                    </a:cubicBezTo>
                    <a:cubicBezTo>
                      <a:pt x="703992" y="2111632"/>
                      <a:pt x="754865" y="2111632"/>
                      <a:pt x="805739" y="2112953"/>
                    </a:cubicBezTo>
                    <a:cubicBezTo>
                      <a:pt x="828202" y="2113614"/>
                      <a:pt x="833488" y="2105685"/>
                      <a:pt x="832827" y="2083222"/>
                    </a:cubicBezTo>
                    <a:cubicBezTo>
                      <a:pt x="830845" y="1977511"/>
                      <a:pt x="831506" y="1871139"/>
                      <a:pt x="830845" y="1765428"/>
                    </a:cubicBezTo>
                    <a:cubicBezTo>
                      <a:pt x="811024" y="1758821"/>
                      <a:pt x="789882" y="1761464"/>
                      <a:pt x="770061" y="1762785"/>
                    </a:cubicBezTo>
                    <a:cubicBezTo>
                      <a:pt x="744955" y="1764767"/>
                      <a:pt x="737026" y="1757500"/>
                      <a:pt x="737026" y="1731072"/>
                    </a:cubicBezTo>
                    <a:cubicBezTo>
                      <a:pt x="738348" y="1492562"/>
                      <a:pt x="737687" y="1254712"/>
                      <a:pt x="738348" y="1016202"/>
                    </a:cubicBezTo>
                    <a:cubicBezTo>
                      <a:pt x="738348" y="993738"/>
                      <a:pt x="731741" y="987792"/>
                      <a:pt x="709938" y="988452"/>
                    </a:cubicBezTo>
                    <a:cubicBezTo>
                      <a:pt x="536175" y="989113"/>
                      <a:pt x="361752" y="988452"/>
                      <a:pt x="187990" y="989774"/>
                    </a:cubicBezTo>
                    <a:cubicBezTo>
                      <a:pt x="162883" y="989774"/>
                      <a:pt x="156937" y="982506"/>
                      <a:pt x="157598" y="958721"/>
                    </a:cubicBezTo>
                    <a:cubicBezTo>
                      <a:pt x="158259" y="710300"/>
                      <a:pt x="158259" y="462540"/>
                      <a:pt x="158259" y="214119"/>
                    </a:cubicBezTo>
                    <a:cubicBezTo>
                      <a:pt x="158259" y="191656"/>
                      <a:pt x="160901" y="172496"/>
                      <a:pt x="174776" y="152014"/>
                    </a:cubicBezTo>
                    <a:cubicBezTo>
                      <a:pt x="207150" y="104444"/>
                      <a:pt x="188651" y="34411"/>
                      <a:pt x="140420" y="10626"/>
                    </a:cubicBezTo>
                    <a:cubicBezTo>
                      <a:pt x="90207" y="-14481"/>
                      <a:pt x="30084" y="6662"/>
                      <a:pt x="9603" y="55553"/>
                    </a:cubicBezTo>
                    <a:cubicBezTo>
                      <a:pt x="-15504" y="111051"/>
                      <a:pt x="10263" y="173156"/>
                      <a:pt x="67744" y="19033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6A9F20E-06D2-4CF8-8829-660897F0E83A}"/>
                  </a:ext>
                </a:extLst>
              </p:cNvPr>
              <p:cNvSpPr/>
              <p:nvPr/>
            </p:nvSpPr>
            <p:spPr>
              <a:xfrm flipH="1">
                <a:off x="3167873" y="933829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F604A6E-18E0-4969-8962-866B849B4290}"/>
                  </a:ext>
                </a:extLst>
              </p:cNvPr>
              <p:cNvSpPr/>
              <p:nvPr/>
            </p:nvSpPr>
            <p:spPr>
              <a:xfrm flipH="1">
                <a:off x="4378571" y="156600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C487069F-40F3-413B-832F-3CDD864EB5E2}"/>
                  </a:ext>
                </a:extLst>
              </p:cNvPr>
              <p:cNvSpPr/>
              <p:nvPr/>
            </p:nvSpPr>
            <p:spPr>
              <a:xfrm flipH="1">
                <a:off x="3982857" y="1418093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B142645-539F-4F9E-87F8-F01187B92CE8}"/>
                </a:ext>
              </a:extLst>
            </p:cNvPr>
            <p:cNvGrpSpPr/>
            <p:nvPr userDrawn="1"/>
          </p:nvGrpSpPr>
          <p:grpSpPr>
            <a:xfrm>
              <a:off x="1298308" y="5139374"/>
              <a:ext cx="3556005" cy="1460310"/>
              <a:chOff x="1405312" y="5139374"/>
              <a:chExt cx="3556005" cy="1460310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EDF8925C-AF03-4D8D-84E6-10DC6DA03D95}"/>
                  </a:ext>
                </a:extLst>
              </p:cNvPr>
              <p:cNvSpPr/>
              <p:nvPr/>
            </p:nvSpPr>
            <p:spPr>
              <a:xfrm flipH="1">
                <a:off x="3177489" y="5139374"/>
                <a:ext cx="556980" cy="1460310"/>
              </a:xfrm>
              <a:custGeom>
                <a:avLst/>
                <a:gdLst>
                  <a:gd name="connsiteX0" fmla="*/ 985486 w 1022414"/>
                  <a:gd name="connsiteY0" fmla="*/ 1487 h 2680599"/>
                  <a:gd name="connsiteX1" fmla="*/ 822295 w 1022414"/>
                  <a:gd name="connsiteY1" fmla="*/ 1487 h 2680599"/>
                  <a:gd name="connsiteX2" fmla="*/ 787278 w 1022414"/>
                  <a:gd name="connsiteY2" fmla="*/ 37164 h 2680599"/>
                  <a:gd name="connsiteX3" fmla="*/ 787278 w 1022414"/>
                  <a:gd name="connsiteY3" fmla="*/ 160053 h 2680599"/>
                  <a:gd name="connsiteX4" fmla="*/ 799170 w 1022414"/>
                  <a:gd name="connsiteY4" fmla="*/ 191766 h 2680599"/>
                  <a:gd name="connsiteX5" fmla="*/ 799831 w 1022414"/>
                  <a:gd name="connsiteY5" fmla="*/ 312013 h 2680599"/>
                  <a:gd name="connsiteX6" fmla="*/ 853347 w 1022414"/>
                  <a:gd name="connsiteY6" fmla="*/ 364207 h 2680599"/>
                  <a:gd name="connsiteX7" fmla="*/ 887043 w 1022414"/>
                  <a:gd name="connsiteY7" fmla="*/ 397903 h 2680599"/>
                  <a:gd name="connsiteX8" fmla="*/ 886382 w 1022414"/>
                  <a:gd name="connsiteY8" fmla="*/ 2472481 h 2680599"/>
                  <a:gd name="connsiteX9" fmla="*/ 841455 w 1022414"/>
                  <a:gd name="connsiteY9" fmla="*/ 2516087 h 2680599"/>
                  <a:gd name="connsiteX10" fmla="*/ 190672 w 1022414"/>
                  <a:gd name="connsiteY10" fmla="*/ 2516087 h 2680599"/>
                  <a:gd name="connsiteX11" fmla="*/ 151691 w 1022414"/>
                  <a:gd name="connsiteY11" fmla="*/ 2503533 h 2680599"/>
                  <a:gd name="connsiteX12" fmla="*/ 52587 w 1022414"/>
                  <a:gd name="connsiteY12" fmla="*/ 2494284 h 2680599"/>
                  <a:gd name="connsiteX13" fmla="*/ 392 w 1022414"/>
                  <a:gd name="connsiteY13" fmla="*/ 2574889 h 2680599"/>
                  <a:gd name="connsiteX14" fmla="*/ 65801 w 1022414"/>
                  <a:gd name="connsiteY14" fmla="*/ 2680600 h 2680599"/>
                  <a:gd name="connsiteX15" fmla="*/ 119317 w 1022414"/>
                  <a:gd name="connsiteY15" fmla="*/ 2680600 h 2680599"/>
                  <a:gd name="connsiteX16" fmla="*/ 184725 w 1022414"/>
                  <a:gd name="connsiteY16" fmla="*/ 2612548 h 2680599"/>
                  <a:gd name="connsiteX17" fmla="*/ 216439 w 1022414"/>
                  <a:gd name="connsiteY17" fmla="*/ 2588103 h 2680599"/>
                  <a:gd name="connsiteX18" fmla="*/ 832205 w 1022414"/>
                  <a:gd name="connsiteY18" fmla="*/ 2589424 h 2680599"/>
                  <a:gd name="connsiteX19" fmla="*/ 934613 w 1022414"/>
                  <a:gd name="connsiteY19" fmla="*/ 2551764 h 2680599"/>
                  <a:gd name="connsiteX20" fmla="*/ 959058 w 1022414"/>
                  <a:gd name="connsiteY20" fmla="*/ 2497587 h 2680599"/>
                  <a:gd name="connsiteX21" fmla="*/ 958397 w 1022414"/>
                  <a:gd name="connsiteY21" fmla="*/ 395921 h 2680599"/>
                  <a:gd name="connsiteX22" fmla="*/ 987468 w 1022414"/>
                  <a:gd name="connsiteY22" fmla="*/ 364207 h 2680599"/>
                  <a:gd name="connsiteX23" fmla="*/ 1009271 w 1022414"/>
                  <a:gd name="connsiteY23" fmla="*/ 341083 h 2680599"/>
                  <a:gd name="connsiteX24" fmla="*/ 1009271 w 1022414"/>
                  <a:gd name="connsiteY24" fmla="*/ 191106 h 2680599"/>
                  <a:gd name="connsiteX25" fmla="*/ 1021163 w 1022414"/>
                  <a:gd name="connsiteY25" fmla="*/ 162035 h 2680599"/>
                  <a:gd name="connsiteX26" fmla="*/ 1021163 w 1022414"/>
                  <a:gd name="connsiteY26" fmla="*/ 33861 h 2680599"/>
                  <a:gd name="connsiteX27" fmla="*/ 985486 w 1022414"/>
                  <a:gd name="connsiteY27" fmla="*/ 1487 h 268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22414" h="2680599">
                    <a:moveTo>
                      <a:pt x="985486" y="1487"/>
                    </a:moveTo>
                    <a:cubicBezTo>
                      <a:pt x="931309" y="-496"/>
                      <a:pt x="876472" y="-496"/>
                      <a:pt x="822295" y="1487"/>
                    </a:cubicBezTo>
                    <a:cubicBezTo>
                      <a:pt x="793885" y="2808"/>
                      <a:pt x="787939" y="8754"/>
                      <a:pt x="787278" y="37164"/>
                    </a:cubicBezTo>
                    <a:cubicBezTo>
                      <a:pt x="785296" y="78127"/>
                      <a:pt x="785957" y="119090"/>
                      <a:pt x="787278" y="160053"/>
                    </a:cubicBezTo>
                    <a:cubicBezTo>
                      <a:pt x="787278" y="171946"/>
                      <a:pt x="790582" y="182517"/>
                      <a:pt x="799170" y="191766"/>
                    </a:cubicBezTo>
                    <a:cubicBezTo>
                      <a:pt x="799170" y="232069"/>
                      <a:pt x="799831" y="272371"/>
                      <a:pt x="799831" y="312013"/>
                    </a:cubicBezTo>
                    <a:cubicBezTo>
                      <a:pt x="799831" y="364868"/>
                      <a:pt x="799831" y="366189"/>
                      <a:pt x="853347" y="364207"/>
                    </a:cubicBezTo>
                    <a:cubicBezTo>
                      <a:pt x="879775" y="362886"/>
                      <a:pt x="887043" y="370154"/>
                      <a:pt x="887043" y="397903"/>
                    </a:cubicBezTo>
                    <a:cubicBezTo>
                      <a:pt x="886382" y="1089649"/>
                      <a:pt x="886382" y="1780735"/>
                      <a:pt x="886382" y="2472481"/>
                    </a:cubicBezTo>
                    <a:cubicBezTo>
                      <a:pt x="886382" y="2511462"/>
                      <a:pt x="881757" y="2516087"/>
                      <a:pt x="841455" y="2516087"/>
                    </a:cubicBezTo>
                    <a:cubicBezTo>
                      <a:pt x="624747" y="2516087"/>
                      <a:pt x="408040" y="2516087"/>
                      <a:pt x="190672" y="2516087"/>
                    </a:cubicBezTo>
                    <a:cubicBezTo>
                      <a:pt x="176136" y="2516087"/>
                      <a:pt x="164244" y="2513444"/>
                      <a:pt x="151691" y="2503533"/>
                    </a:cubicBezTo>
                    <a:cubicBezTo>
                      <a:pt x="121299" y="2481070"/>
                      <a:pt x="86943" y="2479088"/>
                      <a:pt x="52587" y="2494284"/>
                    </a:cubicBezTo>
                    <a:cubicBezTo>
                      <a:pt x="18231" y="2509480"/>
                      <a:pt x="3035" y="2538551"/>
                      <a:pt x="392" y="2574889"/>
                    </a:cubicBezTo>
                    <a:cubicBezTo>
                      <a:pt x="-3572" y="2626422"/>
                      <a:pt x="22855" y="2658796"/>
                      <a:pt x="65801" y="2680600"/>
                    </a:cubicBezTo>
                    <a:cubicBezTo>
                      <a:pt x="83639" y="2680600"/>
                      <a:pt x="101478" y="2680600"/>
                      <a:pt x="119317" y="2680600"/>
                    </a:cubicBezTo>
                    <a:cubicBezTo>
                      <a:pt x="150369" y="2666725"/>
                      <a:pt x="178118" y="2648225"/>
                      <a:pt x="184725" y="2612548"/>
                    </a:cubicBezTo>
                    <a:cubicBezTo>
                      <a:pt x="188689" y="2592067"/>
                      <a:pt x="197939" y="2588103"/>
                      <a:pt x="216439" y="2588103"/>
                    </a:cubicBezTo>
                    <a:cubicBezTo>
                      <a:pt x="421914" y="2588763"/>
                      <a:pt x="626729" y="2587442"/>
                      <a:pt x="832205" y="2589424"/>
                    </a:cubicBezTo>
                    <a:cubicBezTo>
                      <a:pt x="873829" y="2590084"/>
                      <a:pt x="904881" y="2579513"/>
                      <a:pt x="934613" y="2551764"/>
                    </a:cubicBezTo>
                    <a:cubicBezTo>
                      <a:pt x="951130" y="2535908"/>
                      <a:pt x="959058" y="2520712"/>
                      <a:pt x="959058" y="2497587"/>
                    </a:cubicBezTo>
                    <a:cubicBezTo>
                      <a:pt x="958397" y="1797252"/>
                      <a:pt x="958397" y="1096917"/>
                      <a:pt x="958397" y="395921"/>
                    </a:cubicBezTo>
                    <a:cubicBezTo>
                      <a:pt x="958397" y="374118"/>
                      <a:pt x="960379" y="358922"/>
                      <a:pt x="987468" y="364207"/>
                    </a:cubicBezTo>
                    <a:cubicBezTo>
                      <a:pt x="1005968" y="367511"/>
                      <a:pt x="1009271" y="357600"/>
                      <a:pt x="1009271" y="341083"/>
                    </a:cubicBezTo>
                    <a:cubicBezTo>
                      <a:pt x="1008610" y="290871"/>
                      <a:pt x="1009271" y="241319"/>
                      <a:pt x="1009271" y="191106"/>
                    </a:cubicBezTo>
                    <a:cubicBezTo>
                      <a:pt x="1016538" y="182517"/>
                      <a:pt x="1020503" y="173267"/>
                      <a:pt x="1021163" y="162035"/>
                    </a:cubicBezTo>
                    <a:cubicBezTo>
                      <a:pt x="1022485" y="119090"/>
                      <a:pt x="1023145" y="76145"/>
                      <a:pt x="1021163" y="33861"/>
                    </a:cubicBezTo>
                    <a:cubicBezTo>
                      <a:pt x="1019181" y="8094"/>
                      <a:pt x="1012574" y="2147"/>
                      <a:pt x="985486" y="148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238273A-1045-4A54-9A3E-66FF26456E9F}"/>
                  </a:ext>
                </a:extLst>
              </p:cNvPr>
              <p:cNvSpPr/>
              <p:nvPr/>
            </p:nvSpPr>
            <p:spPr>
              <a:xfrm flipH="1">
                <a:off x="3977908" y="5139374"/>
                <a:ext cx="525900" cy="1335363"/>
              </a:xfrm>
              <a:custGeom>
                <a:avLst/>
                <a:gdLst>
                  <a:gd name="connsiteX0" fmla="*/ 846399 w 965361"/>
                  <a:gd name="connsiteY0" fmla="*/ 2292642 h 2451243"/>
                  <a:gd name="connsiteX1" fmla="*/ 845739 w 965361"/>
                  <a:gd name="connsiteY1" fmla="*/ 395791 h 2451243"/>
                  <a:gd name="connsiteX2" fmla="*/ 845739 w 965361"/>
                  <a:gd name="connsiteY2" fmla="*/ 368702 h 2451243"/>
                  <a:gd name="connsiteX3" fmla="*/ 862917 w 965361"/>
                  <a:gd name="connsiteY3" fmla="*/ 351524 h 2451243"/>
                  <a:gd name="connsiteX4" fmla="*/ 937575 w 965361"/>
                  <a:gd name="connsiteY4" fmla="*/ 352185 h 2451243"/>
                  <a:gd name="connsiteX5" fmla="*/ 963342 w 965361"/>
                  <a:gd name="connsiteY5" fmla="*/ 327078 h 2451243"/>
                  <a:gd name="connsiteX6" fmla="*/ 965324 w 965361"/>
                  <a:gd name="connsiteY6" fmla="*/ 177101 h 2451243"/>
                  <a:gd name="connsiteX7" fmla="*/ 965324 w 965361"/>
                  <a:gd name="connsiteY7" fmla="*/ 35052 h 2451243"/>
                  <a:gd name="connsiteX8" fmla="*/ 931629 w 965361"/>
                  <a:gd name="connsiteY8" fmla="*/ 35 h 2451243"/>
                  <a:gd name="connsiteX9" fmla="*/ 784294 w 965361"/>
                  <a:gd name="connsiteY9" fmla="*/ 35 h 2451243"/>
                  <a:gd name="connsiteX10" fmla="*/ 751260 w 965361"/>
                  <a:gd name="connsiteY10" fmla="*/ 32409 h 2451243"/>
                  <a:gd name="connsiteX11" fmla="*/ 751260 w 965361"/>
                  <a:gd name="connsiteY11" fmla="*/ 177101 h 2451243"/>
                  <a:gd name="connsiteX12" fmla="*/ 753242 w 965361"/>
                  <a:gd name="connsiteY12" fmla="*/ 327078 h 2451243"/>
                  <a:gd name="connsiteX13" fmla="*/ 757866 w 965361"/>
                  <a:gd name="connsiteY13" fmla="*/ 348882 h 2451243"/>
                  <a:gd name="connsiteX14" fmla="*/ 773063 w 965361"/>
                  <a:gd name="connsiteY14" fmla="*/ 382577 h 2451243"/>
                  <a:gd name="connsiteX15" fmla="*/ 773063 w 965361"/>
                  <a:gd name="connsiteY15" fmla="*/ 2268197 h 2451243"/>
                  <a:gd name="connsiteX16" fmla="*/ 720207 w 965361"/>
                  <a:gd name="connsiteY16" fmla="*/ 2321713 h 2451243"/>
                  <a:gd name="connsiteX17" fmla="*/ 208830 w 965361"/>
                  <a:gd name="connsiteY17" fmla="*/ 2322373 h 2451243"/>
                  <a:gd name="connsiteX18" fmla="*/ 175795 w 965361"/>
                  <a:gd name="connsiteY18" fmla="*/ 2303213 h 2451243"/>
                  <a:gd name="connsiteX19" fmla="*/ 65460 w 965361"/>
                  <a:gd name="connsiteY19" fmla="*/ 2259607 h 2451243"/>
                  <a:gd name="connsiteX20" fmla="*/ 51 w 965361"/>
                  <a:gd name="connsiteY20" fmla="*/ 2358712 h 2451243"/>
                  <a:gd name="connsiteX21" fmla="*/ 70084 w 965361"/>
                  <a:gd name="connsiteY21" fmla="*/ 2448566 h 2451243"/>
                  <a:gd name="connsiteX22" fmla="*/ 177117 w 965361"/>
                  <a:gd name="connsiteY22" fmla="*/ 2399014 h 2451243"/>
                  <a:gd name="connsiteX23" fmla="*/ 212794 w 965361"/>
                  <a:gd name="connsiteY23" fmla="*/ 2376550 h 2451243"/>
                  <a:gd name="connsiteX24" fmla="*/ 703029 w 965361"/>
                  <a:gd name="connsiteY24" fmla="*/ 2377872 h 2451243"/>
                  <a:gd name="connsiteX25" fmla="*/ 821293 w 965361"/>
                  <a:gd name="connsiteY25" fmla="*/ 2340873 h 2451243"/>
                  <a:gd name="connsiteX26" fmla="*/ 846399 w 965361"/>
                  <a:gd name="connsiteY26" fmla="*/ 2292642 h 245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65361" h="2451243">
                    <a:moveTo>
                      <a:pt x="846399" y="2292642"/>
                    </a:moveTo>
                    <a:cubicBezTo>
                      <a:pt x="845739" y="1660359"/>
                      <a:pt x="845739" y="1028075"/>
                      <a:pt x="845739" y="395791"/>
                    </a:cubicBezTo>
                    <a:cubicBezTo>
                      <a:pt x="845739" y="386541"/>
                      <a:pt x="846399" y="377952"/>
                      <a:pt x="845739" y="368702"/>
                    </a:cubicBezTo>
                    <a:cubicBezTo>
                      <a:pt x="845078" y="356149"/>
                      <a:pt x="850364" y="351524"/>
                      <a:pt x="862917" y="351524"/>
                    </a:cubicBezTo>
                    <a:cubicBezTo>
                      <a:pt x="888023" y="352185"/>
                      <a:pt x="913129" y="350203"/>
                      <a:pt x="937575" y="352185"/>
                    </a:cubicBezTo>
                    <a:cubicBezTo>
                      <a:pt x="957396" y="353506"/>
                      <a:pt x="964003" y="347560"/>
                      <a:pt x="963342" y="327078"/>
                    </a:cubicBezTo>
                    <a:cubicBezTo>
                      <a:pt x="963342" y="276866"/>
                      <a:pt x="960039" y="227314"/>
                      <a:pt x="965324" y="177101"/>
                    </a:cubicBezTo>
                    <a:cubicBezTo>
                      <a:pt x="965324" y="129531"/>
                      <a:pt x="964003" y="82622"/>
                      <a:pt x="965324" y="35052"/>
                    </a:cubicBezTo>
                    <a:cubicBezTo>
                      <a:pt x="965985" y="9945"/>
                      <a:pt x="958057" y="-625"/>
                      <a:pt x="931629" y="35"/>
                    </a:cubicBezTo>
                    <a:cubicBezTo>
                      <a:pt x="882738" y="1357"/>
                      <a:pt x="833185" y="1357"/>
                      <a:pt x="784294" y="35"/>
                    </a:cubicBezTo>
                    <a:cubicBezTo>
                      <a:pt x="760509" y="-625"/>
                      <a:pt x="750599" y="7963"/>
                      <a:pt x="751260" y="32409"/>
                    </a:cubicBezTo>
                    <a:cubicBezTo>
                      <a:pt x="752581" y="80640"/>
                      <a:pt x="751260" y="128870"/>
                      <a:pt x="751260" y="177101"/>
                    </a:cubicBezTo>
                    <a:cubicBezTo>
                      <a:pt x="751920" y="227314"/>
                      <a:pt x="751920" y="276866"/>
                      <a:pt x="753242" y="327078"/>
                    </a:cubicBezTo>
                    <a:cubicBezTo>
                      <a:pt x="753242" y="335007"/>
                      <a:pt x="749278" y="346899"/>
                      <a:pt x="757866" y="348882"/>
                    </a:cubicBezTo>
                    <a:cubicBezTo>
                      <a:pt x="779669" y="354167"/>
                      <a:pt x="773063" y="370024"/>
                      <a:pt x="773063" y="382577"/>
                    </a:cubicBezTo>
                    <a:cubicBezTo>
                      <a:pt x="773063" y="1010896"/>
                      <a:pt x="773063" y="1639877"/>
                      <a:pt x="773063" y="2268197"/>
                    </a:cubicBezTo>
                    <a:cubicBezTo>
                      <a:pt x="773063" y="2305195"/>
                      <a:pt x="757206" y="2321713"/>
                      <a:pt x="720207" y="2321713"/>
                    </a:cubicBezTo>
                    <a:cubicBezTo>
                      <a:pt x="549748" y="2321713"/>
                      <a:pt x="379289" y="2321713"/>
                      <a:pt x="208830" y="2322373"/>
                    </a:cubicBezTo>
                    <a:cubicBezTo>
                      <a:pt x="192313" y="2322373"/>
                      <a:pt x="183724" y="2318409"/>
                      <a:pt x="175795" y="2303213"/>
                    </a:cubicBezTo>
                    <a:cubicBezTo>
                      <a:pt x="155314" y="2263572"/>
                      <a:pt x="109726" y="2246394"/>
                      <a:pt x="65460" y="2259607"/>
                    </a:cubicBezTo>
                    <a:cubicBezTo>
                      <a:pt x="23175" y="2272161"/>
                      <a:pt x="-1271" y="2309159"/>
                      <a:pt x="51" y="2358712"/>
                    </a:cubicBezTo>
                    <a:cubicBezTo>
                      <a:pt x="1372" y="2404300"/>
                      <a:pt x="29782" y="2439977"/>
                      <a:pt x="70084" y="2448566"/>
                    </a:cubicBezTo>
                    <a:cubicBezTo>
                      <a:pt x="117654" y="2458476"/>
                      <a:pt x="159939" y="2440638"/>
                      <a:pt x="177117" y="2399014"/>
                    </a:cubicBezTo>
                    <a:cubicBezTo>
                      <a:pt x="185045" y="2379854"/>
                      <a:pt x="195616" y="2376550"/>
                      <a:pt x="212794" y="2376550"/>
                    </a:cubicBezTo>
                    <a:cubicBezTo>
                      <a:pt x="375986" y="2377211"/>
                      <a:pt x="539838" y="2375229"/>
                      <a:pt x="703029" y="2377872"/>
                    </a:cubicBezTo>
                    <a:cubicBezTo>
                      <a:pt x="747956" y="2378532"/>
                      <a:pt x="785616" y="2370604"/>
                      <a:pt x="821293" y="2340873"/>
                    </a:cubicBezTo>
                    <a:cubicBezTo>
                      <a:pt x="838471" y="2326998"/>
                      <a:pt x="846399" y="2314445"/>
                      <a:pt x="846399" y="2292642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AB48C8F-534D-420E-81DD-67A2CD1366C0}"/>
                  </a:ext>
                </a:extLst>
              </p:cNvPr>
              <p:cNvSpPr/>
              <p:nvPr/>
            </p:nvSpPr>
            <p:spPr>
              <a:xfrm flipH="1">
                <a:off x="3564028" y="5139374"/>
                <a:ext cx="133654" cy="1187379"/>
              </a:xfrm>
              <a:custGeom>
                <a:avLst/>
                <a:gdLst>
                  <a:gd name="connsiteX0" fmla="*/ 65588 w 245340"/>
                  <a:gd name="connsiteY0" fmla="*/ 33 h 2179597"/>
                  <a:gd name="connsiteX1" fmla="*/ 34535 w 245340"/>
                  <a:gd name="connsiteY1" fmla="*/ 31746 h 2179597"/>
                  <a:gd name="connsiteX2" fmla="*/ 33874 w 245340"/>
                  <a:gd name="connsiteY2" fmla="*/ 179081 h 2179597"/>
                  <a:gd name="connsiteX3" fmla="*/ 33874 w 245340"/>
                  <a:gd name="connsiteY3" fmla="*/ 331701 h 2179597"/>
                  <a:gd name="connsiteX4" fmla="*/ 53034 w 245340"/>
                  <a:gd name="connsiteY4" fmla="*/ 351522 h 2179597"/>
                  <a:gd name="connsiteX5" fmla="*/ 86730 w 245340"/>
                  <a:gd name="connsiteY5" fmla="*/ 387860 h 2179597"/>
                  <a:gd name="connsiteX6" fmla="*/ 86730 w 245340"/>
                  <a:gd name="connsiteY6" fmla="*/ 1949740 h 2179597"/>
                  <a:gd name="connsiteX7" fmla="*/ 58981 w 245340"/>
                  <a:gd name="connsiteY7" fmla="*/ 1990703 h 2179597"/>
                  <a:gd name="connsiteX8" fmla="*/ 13393 w 245340"/>
                  <a:gd name="connsiteY8" fmla="*/ 2029023 h 2179597"/>
                  <a:gd name="connsiteX9" fmla="*/ 35856 w 245340"/>
                  <a:gd name="connsiteY9" fmla="*/ 2160501 h 2179597"/>
                  <a:gd name="connsiteX10" fmla="*/ 155442 w 245340"/>
                  <a:gd name="connsiteY10" fmla="*/ 2158519 h 2179597"/>
                  <a:gd name="connsiteX11" fmla="*/ 173281 w 245340"/>
                  <a:gd name="connsiteY11" fmla="*/ 2027041 h 2179597"/>
                  <a:gd name="connsiteX12" fmla="*/ 158745 w 245340"/>
                  <a:gd name="connsiteY12" fmla="*/ 1974846 h 2179597"/>
                  <a:gd name="connsiteX13" fmla="*/ 159406 w 245340"/>
                  <a:gd name="connsiteY13" fmla="*/ 418912 h 2179597"/>
                  <a:gd name="connsiteX14" fmla="*/ 164031 w 245340"/>
                  <a:gd name="connsiteY14" fmla="*/ 356807 h 2179597"/>
                  <a:gd name="connsiteX15" fmla="*/ 223493 w 245340"/>
                  <a:gd name="connsiteY15" fmla="*/ 352843 h 2179597"/>
                  <a:gd name="connsiteX16" fmla="*/ 244636 w 245340"/>
                  <a:gd name="connsiteY16" fmla="*/ 331701 h 2179597"/>
                  <a:gd name="connsiteX17" fmla="*/ 245296 w 245340"/>
                  <a:gd name="connsiteY17" fmla="*/ 179081 h 2179597"/>
                  <a:gd name="connsiteX18" fmla="*/ 245296 w 245340"/>
                  <a:gd name="connsiteY18" fmla="*/ 34389 h 2179597"/>
                  <a:gd name="connsiteX19" fmla="*/ 213583 w 245340"/>
                  <a:gd name="connsiteY19" fmla="*/ 693 h 2179597"/>
                  <a:gd name="connsiteX20" fmla="*/ 65588 w 245340"/>
                  <a:gd name="connsiteY20" fmla="*/ 33 h 2179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45340" h="2179597">
                    <a:moveTo>
                      <a:pt x="65588" y="33"/>
                    </a:moveTo>
                    <a:cubicBezTo>
                      <a:pt x="42463" y="-628"/>
                      <a:pt x="33874" y="8622"/>
                      <a:pt x="34535" y="31746"/>
                    </a:cubicBezTo>
                    <a:cubicBezTo>
                      <a:pt x="35196" y="80638"/>
                      <a:pt x="33874" y="130190"/>
                      <a:pt x="33874" y="179081"/>
                    </a:cubicBezTo>
                    <a:cubicBezTo>
                      <a:pt x="33874" y="229954"/>
                      <a:pt x="34535" y="280828"/>
                      <a:pt x="33874" y="331701"/>
                    </a:cubicBezTo>
                    <a:cubicBezTo>
                      <a:pt x="33874" y="346236"/>
                      <a:pt x="37838" y="354825"/>
                      <a:pt x="53034" y="351522"/>
                    </a:cubicBezTo>
                    <a:cubicBezTo>
                      <a:pt x="84087" y="345576"/>
                      <a:pt x="86730" y="362093"/>
                      <a:pt x="86730" y="387860"/>
                    </a:cubicBezTo>
                    <a:cubicBezTo>
                      <a:pt x="86069" y="908487"/>
                      <a:pt x="86069" y="1429113"/>
                      <a:pt x="86730" y="1949740"/>
                    </a:cubicBezTo>
                    <a:cubicBezTo>
                      <a:pt x="86730" y="1971543"/>
                      <a:pt x="86069" y="1986078"/>
                      <a:pt x="58981" y="1990703"/>
                    </a:cubicBezTo>
                    <a:cubicBezTo>
                      <a:pt x="38499" y="1994006"/>
                      <a:pt x="23303" y="2010524"/>
                      <a:pt x="13393" y="2029023"/>
                    </a:cubicBezTo>
                    <a:cubicBezTo>
                      <a:pt x="-11053" y="2072629"/>
                      <a:pt x="-1142" y="2131431"/>
                      <a:pt x="35856" y="2160501"/>
                    </a:cubicBezTo>
                    <a:cubicBezTo>
                      <a:pt x="68891" y="2186929"/>
                      <a:pt x="123068" y="2185608"/>
                      <a:pt x="155442" y="2158519"/>
                    </a:cubicBezTo>
                    <a:cubicBezTo>
                      <a:pt x="191780" y="2127467"/>
                      <a:pt x="201030" y="2068665"/>
                      <a:pt x="173281" y="2027041"/>
                    </a:cubicBezTo>
                    <a:cubicBezTo>
                      <a:pt x="162049" y="2009863"/>
                      <a:pt x="158745" y="1994006"/>
                      <a:pt x="158745" y="1974846"/>
                    </a:cubicBezTo>
                    <a:cubicBezTo>
                      <a:pt x="158745" y="1456202"/>
                      <a:pt x="158745" y="937557"/>
                      <a:pt x="159406" y="418912"/>
                    </a:cubicBezTo>
                    <a:cubicBezTo>
                      <a:pt x="159406" y="397771"/>
                      <a:pt x="150156" y="371343"/>
                      <a:pt x="164031" y="356807"/>
                    </a:cubicBezTo>
                    <a:cubicBezTo>
                      <a:pt x="177245" y="343594"/>
                      <a:pt x="203012" y="352843"/>
                      <a:pt x="223493" y="352843"/>
                    </a:cubicBezTo>
                    <a:cubicBezTo>
                      <a:pt x="239350" y="352843"/>
                      <a:pt x="245296" y="348219"/>
                      <a:pt x="244636" y="331701"/>
                    </a:cubicBezTo>
                    <a:cubicBezTo>
                      <a:pt x="243975" y="280828"/>
                      <a:pt x="244636" y="229954"/>
                      <a:pt x="245296" y="179081"/>
                    </a:cubicBezTo>
                    <a:cubicBezTo>
                      <a:pt x="245296" y="130850"/>
                      <a:pt x="243975" y="82620"/>
                      <a:pt x="245296" y="34389"/>
                    </a:cubicBezTo>
                    <a:cubicBezTo>
                      <a:pt x="245957" y="10604"/>
                      <a:pt x="239350" y="33"/>
                      <a:pt x="213583" y="693"/>
                    </a:cubicBezTo>
                    <a:cubicBezTo>
                      <a:pt x="163370" y="1354"/>
                      <a:pt x="114479" y="1354"/>
                      <a:pt x="65588" y="3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13A399E-CE85-4E9A-A82B-B91FC40A53F3}"/>
                  </a:ext>
                </a:extLst>
              </p:cNvPr>
              <p:cNvSpPr/>
              <p:nvPr/>
            </p:nvSpPr>
            <p:spPr>
              <a:xfrm flipH="1">
                <a:off x="4375310" y="5139374"/>
                <a:ext cx="586007" cy="738652"/>
              </a:xfrm>
              <a:custGeom>
                <a:avLst/>
                <a:gdLst>
                  <a:gd name="connsiteX0" fmla="*/ 855025 w 1075696"/>
                  <a:gd name="connsiteY0" fmla="*/ 1271871 h 1355897"/>
                  <a:gd name="connsiteX1" fmla="*/ 958093 w 1075696"/>
                  <a:gd name="connsiteY1" fmla="*/ 1234211 h 1355897"/>
                  <a:gd name="connsiteX2" fmla="*/ 979235 w 1075696"/>
                  <a:gd name="connsiteY2" fmla="*/ 1186641 h 1355897"/>
                  <a:gd name="connsiteX3" fmla="*/ 978574 w 1075696"/>
                  <a:gd name="connsiteY3" fmla="*/ 541143 h 1355897"/>
                  <a:gd name="connsiteX4" fmla="*/ 977914 w 1075696"/>
                  <a:gd name="connsiteY4" fmla="*/ 377952 h 1355897"/>
                  <a:gd name="connsiteX5" fmla="*/ 1005663 w 1075696"/>
                  <a:gd name="connsiteY5" fmla="*/ 351524 h 1355897"/>
                  <a:gd name="connsiteX6" fmla="*/ 1051251 w 1075696"/>
                  <a:gd name="connsiteY6" fmla="*/ 352185 h 1355897"/>
                  <a:gd name="connsiteX7" fmla="*/ 1075697 w 1075696"/>
                  <a:gd name="connsiteY7" fmla="*/ 328400 h 1355897"/>
                  <a:gd name="connsiteX8" fmla="*/ 1075697 w 1075696"/>
                  <a:gd name="connsiteY8" fmla="*/ 178422 h 1355897"/>
                  <a:gd name="connsiteX9" fmla="*/ 1075036 w 1075696"/>
                  <a:gd name="connsiteY9" fmla="*/ 28445 h 1355897"/>
                  <a:gd name="connsiteX10" fmla="*/ 1046626 w 1075696"/>
                  <a:gd name="connsiteY10" fmla="*/ 35 h 1355897"/>
                  <a:gd name="connsiteX11" fmla="*/ 896648 w 1075696"/>
                  <a:gd name="connsiteY11" fmla="*/ 35 h 1355897"/>
                  <a:gd name="connsiteX12" fmla="*/ 865596 w 1075696"/>
                  <a:gd name="connsiteY12" fmla="*/ 31088 h 1355897"/>
                  <a:gd name="connsiteX13" fmla="*/ 864935 w 1075696"/>
                  <a:gd name="connsiteY13" fmla="*/ 178422 h 1355897"/>
                  <a:gd name="connsiteX14" fmla="*/ 864935 w 1075696"/>
                  <a:gd name="connsiteY14" fmla="*/ 331043 h 1355897"/>
                  <a:gd name="connsiteX15" fmla="*/ 884095 w 1075696"/>
                  <a:gd name="connsiteY15" fmla="*/ 351524 h 1355897"/>
                  <a:gd name="connsiteX16" fmla="*/ 907880 w 1075696"/>
                  <a:gd name="connsiteY16" fmla="*/ 375970 h 1355897"/>
                  <a:gd name="connsiteX17" fmla="*/ 907220 w 1075696"/>
                  <a:gd name="connsiteY17" fmla="*/ 1171445 h 1355897"/>
                  <a:gd name="connsiteX18" fmla="*/ 861632 w 1075696"/>
                  <a:gd name="connsiteY18" fmla="*/ 1217033 h 1355897"/>
                  <a:gd name="connsiteX19" fmla="*/ 208206 w 1075696"/>
                  <a:gd name="connsiteY19" fmla="*/ 1217694 h 1355897"/>
                  <a:gd name="connsiteX20" fmla="*/ 171868 w 1075696"/>
                  <a:gd name="connsiteY20" fmla="*/ 1198533 h 1355897"/>
                  <a:gd name="connsiteX21" fmla="*/ 57568 w 1075696"/>
                  <a:gd name="connsiteY21" fmla="*/ 1166820 h 1355897"/>
                  <a:gd name="connsiteX22" fmla="*/ 748 w 1075696"/>
                  <a:gd name="connsiteY22" fmla="*/ 1269228 h 1355897"/>
                  <a:gd name="connsiteX23" fmla="*/ 82674 w 1075696"/>
                  <a:gd name="connsiteY23" fmla="*/ 1355118 h 1355897"/>
                  <a:gd name="connsiteX24" fmla="*/ 182439 w 1075696"/>
                  <a:gd name="connsiteY24" fmla="*/ 1296316 h 1355897"/>
                  <a:gd name="connsiteX25" fmla="*/ 220759 w 1075696"/>
                  <a:gd name="connsiteY25" fmla="*/ 1271210 h 1355897"/>
                  <a:gd name="connsiteX26" fmla="*/ 855025 w 1075696"/>
                  <a:gd name="connsiteY26" fmla="*/ 1271871 h 135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75696" h="1355897">
                    <a:moveTo>
                      <a:pt x="855025" y="1271871"/>
                    </a:moveTo>
                    <a:cubicBezTo>
                      <a:pt x="896648" y="1272531"/>
                      <a:pt x="928362" y="1262621"/>
                      <a:pt x="958093" y="1234211"/>
                    </a:cubicBezTo>
                    <a:cubicBezTo>
                      <a:pt x="973289" y="1219676"/>
                      <a:pt x="979235" y="1206462"/>
                      <a:pt x="979235" y="1186641"/>
                    </a:cubicBezTo>
                    <a:cubicBezTo>
                      <a:pt x="978574" y="971255"/>
                      <a:pt x="978574" y="756529"/>
                      <a:pt x="978574" y="541143"/>
                    </a:cubicBezTo>
                    <a:cubicBezTo>
                      <a:pt x="978574" y="486966"/>
                      <a:pt x="979896" y="432129"/>
                      <a:pt x="977914" y="377952"/>
                    </a:cubicBezTo>
                    <a:cubicBezTo>
                      <a:pt x="977253" y="355488"/>
                      <a:pt x="985181" y="350203"/>
                      <a:pt x="1005663" y="351524"/>
                    </a:cubicBezTo>
                    <a:cubicBezTo>
                      <a:pt x="1020859" y="352845"/>
                      <a:pt x="1036055" y="350863"/>
                      <a:pt x="1051251" y="352185"/>
                    </a:cubicBezTo>
                    <a:cubicBezTo>
                      <a:pt x="1069750" y="353506"/>
                      <a:pt x="1075697" y="347560"/>
                      <a:pt x="1075697" y="328400"/>
                    </a:cubicBezTo>
                    <a:cubicBezTo>
                      <a:pt x="1074375" y="278187"/>
                      <a:pt x="1075697" y="228635"/>
                      <a:pt x="1075697" y="178422"/>
                    </a:cubicBezTo>
                    <a:cubicBezTo>
                      <a:pt x="1075697" y="128210"/>
                      <a:pt x="1074375" y="78657"/>
                      <a:pt x="1075036" y="28445"/>
                    </a:cubicBezTo>
                    <a:cubicBezTo>
                      <a:pt x="1075036" y="7303"/>
                      <a:pt x="1067108" y="35"/>
                      <a:pt x="1046626" y="35"/>
                    </a:cubicBezTo>
                    <a:cubicBezTo>
                      <a:pt x="996413" y="696"/>
                      <a:pt x="946861" y="1357"/>
                      <a:pt x="896648" y="35"/>
                    </a:cubicBezTo>
                    <a:cubicBezTo>
                      <a:pt x="873524" y="-626"/>
                      <a:pt x="864935" y="7964"/>
                      <a:pt x="865596" y="31088"/>
                    </a:cubicBezTo>
                    <a:cubicBezTo>
                      <a:pt x="866257" y="79979"/>
                      <a:pt x="865596" y="129531"/>
                      <a:pt x="864935" y="178422"/>
                    </a:cubicBezTo>
                    <a:cubicBezTo>
                      <a:pt x="864935" y="229296"/>
                      <a:pt x="865596" y="280169"/>
                      <a:pt x="864935" y="331043"/>
                    </a:cubicBezTo>
                    <a:cubicBezTo>
                      <a:pt x="864935" y="344917"/>
                      <a:pt x="867578" y="354167"/>
                      <a:pt x="884095" y="351524"/>
                    </a:cubicBezTo>
                    <a:cubicBezTo>
                      <a:pt x="903255" y="348881"/>
                      <a:pt x="907880" y="358131"/>
                      <a:pt x="907880" y="375970"/>
                    </a:cubicBezTo>
                    <a:cubicBezTo>
                      <a:pt x="907220" y="640908"/>
                      <a:pt x="907880" y="906507"/>
                      <a:pt x="907220" y="1171445"/>
                    </a:cubicBezTo>
                    <a:cubicBezTo>
                      <a:pt x="907220" y="1201837"/>
                      <a:pt x="892024" y="1217033"/>
                      <a:pt x="861632" y="1217033"/>
                    </a:cubicBezTo>
                    <a:cubicBezTo>
                      <a:pt x="643603" y="1217033"/>
                      <a:pt x="426235" y="1217033"/>
                      <a:pt x="208206" y="1217694"/>
                    </a:cubicBezTo>
                    <a:cubicBezTo>
                      <a:pt x="191688" y="1217694"/>
                      <a:pt x="181117" y="1213730"/>
                      <a:pt x="171868" y="1198533"/>
                    </a:cubicBezTo>
                    <a:cubicBezTo>
                      <a:pt x="148743" y="1162195"/>
                      <a:pt x="99852" y="1150303"/>
                      <a:pt x="57568" y="1166820"/>
                    </a:cubicBezTo>
                    <a:cubicBezTo>
                      <a:pt x="18587" y="1182016"/>
                      <a:pt x="-4538" y="1224300"/>
                      <a:pt x="748" y="1269228"/>
                    </a:cubicBezTo>
                    <a:cubicBezTo>
                      <a:pt x="6694" y="1316798"/>
                      <a:pt x="37747" y="1349832"/>
                      <a:pt x="82674" y="1355118"/>
                    </a:cubicBezTo>
                    <a:cubicBezTo>
                      <a:pt x="128262" y="1360403"/>
                      <a:pt x="169885" y="1338600"/>
                      <a:pt x="182439" y="1296316"/>
                    </a:cubicBezTo>
                    <a:cubicBezTo>
                      <a:pt x="189706" y="1273853"/>
                      <a:pt x="201599" y="1271210"/>
                      <a:pt x="220759" y="1271210"/>
                    </a:cubicBezTo>
                    <a:cubicBezTo>
                      <a:pt x="431520" y="1271210"/>
                      <a:pt x="643603" y="1269889"/>
                      <a:pt x="855025" y="1271871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899869F7-7F70-43EC-97C3-A531CD669C49}"/>
                  </a:ext>
                </a:extLst>
              </p:cNvPr>
              <p:cNvSpPr/>
              <p:nvPr/>
            </p:nvSpPr>
            <p:spPr>
              <a:xfrm flipH="1">
                <a:off x="1924341" y="5139374"/>
                <a:ext cx="576100" cy="1118127"/>
              </a:xfrm>
              <a:custGeom>
                <a:avLst/>
                <a:gdLst>
                  <a:gd name="connsiteX0" fmla="*/ 97540 w 576100"/>
                  <a:gd name="connsiteY0" fmla="*/ 19 h 1118127"/>
                  <a:gd name="connsiteX1" fmla="*/ 17276 w 576100"/>
                  <a:gd name="connsiteY1" fmla="*/ 19 h 1118127"/>
                  <a:gd name="connsiteX2" fmla="*/ 360 w 576100"/>
                  <a:gd name="connsiteY2" fmla="*/ 16936 h 1118127"/>
                  <a:gd name="connsiteX3" fmla="*/ 0 w 576100"/>
                  <a:gd name="connsiteY3" fmla="*/ 97199 h 1118127"/>
                  <a:gd name="connsiteX4" fmla="*/ 0 w 576100"/>
                  <a:gd name="connsiteY4" fmla="*/ 179982 h 1118127"/>
                  <a:gd name="connsiteX5" fmla="*/ 11517 w 576100"/>
                  <a:gd name="connsiteY5" fmla="*/ 191500 h 1118127"/>
                  <a:gd name="connsiteX6" fmla="*/ 49922 w 576100"/>
                  <a:gd name="connsiteY6" fmla="*/ 191650 h 1118127"/>
                  <a:gd name="connsiteX7" fmla="*/ 46244 w 576100"/>
                  <a:gd name="connsiteY7" fmla="*/ 192570 h 1118127"/>
                  <a:gd name="connsiteX8" fmla="*/ 43182 w 576100"/>
                  <a:gd name="connsiteY8" fmla="*/ 207687 h 1118127"/>
                  <a:gd name="connsiteX9" fmla="*/ 43496 w 576100"/>
                  <a:gd name="connsiteY9" fmla="*/ 1059632 h 1118127"/>
                  <a:gd name="connsiteX10" fmla="*/ 60140 w 576100"/>
                  <a:gd name="connsiteY10" fmla="*/ 1077988 h 1118127"/>
                  <a:gd name="connsiteX11" fmla="*/ 471203 w 576100"/>
                  <a:gd name="connsiteY11" fmla="*/ 1077988 h 1118127"/>
                  <a:gd name="connsiteX12" fmla="*/ 488789 w 576100"/>
                  <a:gd name="connsiteY12" fmla="*/ 1080147 h 1118127"/>
                  <a:gd name="connsiteX13" fmla="*/ 522076 w 576100"/>
                  <a:gd name="connsiteY13" fmla="*/ 1117220 h 1118127"/>
                  <a:gd name="connsiteX14" fmla="*/ 573890 w 576100"/>
                  <a:gd name="connsiteY14" fmla="*/ 1082307 h 1118127"/>
                  <a:gd name="connsiteX15" fmla="*/ 550967 w 576100"/>
                  <a:gd name="connsiteY15" fmla="*/ 1016440 h 1118127"/>
                  <a:gd name="connsiteX16" fmla="*/ 491615 w 576100"/>
                  <a:gd name="connsiteY16" fmla="*/ 1038036 h 1118127"/>
                  <a:gd name="connsiteX17" fmla="*/ 94369 w 576100"/>
                  <a:gd name="connsiteY17" fmla="*/ 1038396 h 1118127"/>
                  <a:gd name="connsiteX18" fmla="*/ 78039 w 576100"/>
                  <a:gd name="connsiteY18" fmla="*/ 1019680 h 1118127"/>
                  <a:gd name="connsiteX19" fmla="*/ 78039 w 576100"/>
                  <a:gd name="connsiteY19" fmla="*/ 211286 h 1118127"/>
                  <a:gd name="connsiteX20" fmla="*/ 76642 w 576100"/>
                  <a:gd name="connsiteY20" fmla="*/ 191755 h 1118127"/>
                  <a:gd name="connsiteX21" fmla="*/ 103299 w 576100"/>
                  <a:gd name="connsiteY21" fmla="*/ 191860 h 1118127"/>
                  <a:gd name="connsiteX22" fmla="*/ 114817 w 576100"/>
                  <a:gd name="connsiteY22" fmla="*/ 179982 h 1118127"/>
                  <a:gd name="connsiteX23" fmla="*/ 115177 w 576100"/>
                  <a:gd name="connsiteY23" fmla="*/ 97199 h 1118127"/>
                  <a:gd name="connsiteX24" fmla="*/ 114817 w 576100"/>
                  <a:gd name="connsiteY24" fmla="*/ 16936 h 1118127"/>
                  <a:gd name="connsiteX25" fmla="*/ 97540 w 576100"/>
                  <a:gd name="connsiteY25" fmla="*/ 19 h 111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76100" h="1118127">
                    <a:moveTo>
                      <a:pt x="97540" y="19"/>
                    </a:moveTo>
                    <a:cubicBezTo>
                      <a:pt x="70905" y="739"/>
                      <a:pt x="43911" y="739"/>
                      <a:pt x="17276" y="19"/>
                    </a:cubicBezTo>
                    <a:cubicBezTo>
                      <a:pt x="4679" y="-341"/>
                      <a:pt x="0" y="4338"/>
                      <a:pt x="360" y="16936"/>
                    </a:cubicBezTo>
                    <a:cubicBezTo>
                      <a:pt x="720" y="43570"/>
                      <a:pt x="360" y="70564"/>
                      <a:pt x="0" y="97199"/>
                    </a:cubicBezTo>
                    <a:cubicBezTo>
                      <a:pt x="0" y="124913"/>
                      <a:pt x="360" y="152627"/>
                      <a:pt x="0" y="179982"/>
                    </a:cubicBezTo>
                    <a:cubicBezTo>
                      <a:pt x="0" y="188980"/>
                      <a:pt x="2879" y="191500"/>
                      <a:pt x="11517" y="191500"/>
                    </a:cubicBezTo>
                    <a:lnTo>
                      <a:pt x="49922" y="191650"/>
                    </a:lnTo>
                    <a:lnTo>
                      <a:pt x="46244" y="192570"/>
                    </a:lnTo>
                    <a:cubicBezTo>
                      <a:pt x="43889" y="195449"/>
                      <a:pt x="43182" y="200308"/>
                      <a:pt x="43182" y="207687"/>
                    </a:cubicBezTo>
                    <a:cubicBezTo>
                      <a:pt x="43496" y="491668"/>
                      <a:pt x="43496" y="775651"/>
                      <a:pt x="43496" y="1059632"/>
                    </a:cubicBezTo>
                    <a:cubicBezTo>
                      <a:pt x="43496" y="1079428"/>
                      <a:pt x="40670" y="1077988"/>
                      <a:pt x="60140" y="1077988"/>
                    </a:cubicBezTo>
                    <a:cubicBezTo>
                      <a:pt x="197056" y="1077988"/>
                      <a:pt x="334287" y="1077988"/>
                      <a:pt x="471203" y="1077988"/>
                    </a:cubicBezTo>
                    <a:cubicBezTo>
                      <a:pt x="477170" y="1077988"/>
                      <a:pt x="483136" y="1076548"/>
                      <a:pt x="488789" y="1080147"/>
                    </a:cubicBezTo>
                    <a:cubicBezTo>
                      <a:pt x="492871" y="1100664"/>
                      <a:pt x="505119" y="1113981"/>
                      <a:pt x="522076" y="1117220"/>
                    </a:cubicBezTo>
                    <a:cubicBezTo>
                      <a:pt x="546884" y="1121899"/>
                      <a:pt x="566982" y="1108222"/>
                      <a:pt x="573890" y="1082307"/>
                    </a:cubicBezTo>
                    <a:cubicBezTo>
                      <a:pt x="580799" y="1055673"/>
                      <a:pt x="571064" y="1026879"/>
                      <a:pt x="550967" y="1016440"/>
                    </a:cubicBezTo>
                    <a:cubicBezTo>
                      <a:pt x="528671" y="1004923"/>
                      <a:pt x="505432" y="1013201"/>
                      <a:pt x="491615" y="1038036"/>
                    </a:cubicBezTo>
                    <a:cubicBezTo>
                      <a:pt x="359095" y="1038036"/>
                      <a:pt x="226889" y="1038396"/>
                      <a:pt x="94369" y="1038396"/>
                    </a:cubicBezTo>
                    <a:cubicBezTo>
                      <a:pt x="78039" y="1038396"/>
                      <a:pt x="78039" y="1038396"/>
                      <a:pt x="78039" y="1019680"/>
                    </a:cubicBezTo>
                    <a:cubicBezTo>
                      <a:pt x="78039" y="750095"/>
                      <a:pt x="78039" y="480871"/>
                      <a:pt x="78039" y="211286"/>
                    </a:cubicBezTo>
                    <a:lnTo>
                      <a:pt x="76642" y="191755"/>
                    </a:lnTo>
                    <a:lnTo>
                      <a:pt x="103299" y="191860"/>
                    </a:lnTo>
                    <a:cubicBezTo>
                      <a:pt x="112297" y="191860"/>
                      <a:pt x="114817" y="188620"/>
                      <a:pt x="114817" y="179982"/>
                    </a:cubicBezTo>
                    <a:cubicBezTo>
                      <a:pt x="114456" y="152268"/>
                      <a:pt x="114817" y="124553"/>
                      <a:pt x="115177" y="97199"/>
                    </a:cubicBezTo>
                    <a:cubicBezTo>
                      <a:pt x="115177" y="70564"/>
                      <a:pt x="114456" y="43570"/>
                      <a:pt x="114817" y="16936"/>
                    </a:cubicBezTo>
                    <a:cubicBezTo>
                      <a:pt x="115177" y="3978"/>
                      <a:pt x="110137" y="19"/>
                      <a:pt x="97540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585459A-FF7E-4A4B-B080-F4E91E9E8C31}"/>
                  </a:ext>
                </a:extLst>
              </p:cNvPr>
              <p:cNvSpPr/>
              <p:nvPr/>
            </p:nvSpPr>
            <p:spPr>
              <a:xfrm flipH="1">
                <a:off x="2778637" y="5139374"/>
                <a:ext cx="120656" cy="1100593"/>
              </a:xfrm>
              <a:custGeom>
                <a:avLst/>
                <a:gdLst>
                  <a:gd name="connsiteX0" fmla="*/ 102279 w 120656"/>
                  <a:gd name="connsiteY0" fmla="*/ 19 h 1100593"/>
                  <a:gd name="connsiteX1" fmla="*/ 22016 w 120656"/>
                  <a:gd name="connsiteY1" fmla="*/ 19 h 1100593"/>
                  <a:gd name="connsiteX2" fmla="*/ 4020 w 120656"/>
                  <a:gd name="connsiteY2" fmla="*/ 17656 h 1100593"/>
                  <a:gd name="connsiteX3" fmla="*/ 4020 w 120656"/>
                  <a:gd name="connsiteY3" fmla="*/ 96480 h 1100593"/>
                  <a:gd name="connsiteX4" fmla="*/ 4379 w 120656"/>
                  <a:gd name="connsiteY4" fmla="*/ 177823 h 1100593"/>
                  <a:gd name="connsiteX5" fmla="*/ 18417 w 120656"/>
                  <a:gd name="connsiteY5" fmla="*/ 191500 h 1100593"/>
                  <a:gd name="connsiteX6" fmla="*/ 57596 w 120656"/>
                  <a:gd name="connsiteY6" fmla="*/ 191500 h 1100593"/>
                  <a:gd name="connsiteX7" fmla="*/ 52440 w 120656"/>
                  <a:gd name="connsiteY7" fmla="*/ 193064 h 1100593"/>
                  <a:gd name="connsiteX8" fmla="*/ 49741 w 120656"/>
                  <a:gd name="connsiteY8" fmla="*/ 206606 h 1100593"/>
                  <a:gd name="connsiteX9" fmla="*/ 50100 w 120656"/>
                  <a:gd name="connsiteY9" fmla="*/ 975408 h 1100593"/>
                  <a:gd name="connsiteX10" fmla="*/ 34624 w 120656"/>
                  <a:gd name="connsiteY10" fmla="*/ 997004 h 1100593"/>
                  <a:gd name="connsiteX11" fmla="*/ 11948 w 120656"/>
                  <a:gd name="connsiteY11" fmla="*/ 1011761 h 1100593"/>
                  <a:gd name="connsiteX12" fmla="*/ 16627 w 120656"/>
                  <a:gd name="connsiteY12" fmla="*/ 1087705 h 1100593"/>
                  <a:gd name="connsiteX13" fmla="*/ 88253 w 120656"/>
                  <a:gd name="connsiteY13" fmla="*/ 1085905 h 1100593"/>
                  <a:gd name="connsiteX14" fmla="*/ 88613 w 120656"/>
                  <a:gd name="connsiteY14" fmla="*/ 1009241 h 1100593"/>
                  <a:gd name="connsiteX15" fmla="*/ 79974 w 120656"/>
                  <a:gd name="connsiteY15" fmla="*/ 984766 h 1100593"/>
                  <a:gd name="connsiteX16" fmla="*/ 79974 w 120656"/>
                  <a:gd name="connsiteY16" fmla="*/ 596766 h 1100593"/>
                  <a:gd name="connsiteX17" fmla="*/ 79974 w 120656"/>
                  <a:gd name="connsiteY17" fmla="*/ 204447 h 1100593"/>
                  <a:gd name="connsiteX18" fmla="*/ 77680 w 120656"/>
                  <a:gd name="connsiteY18" fmla="*/ 192929 h 1100593"/>
                  <a:gd name="connsiteX19" fmla="*/ 73441 w 120656"/>
                  <a:gd name="connsiteY19" fmla="*/ 191500 h 1100593"/>
                  <a:gd name="connsiteX20" fmla="*/ 105879 w 120656"/>
                  <a:gd name="connsiteY20" fmla="*/ 191500 h 1100593"/>
                  <a:gd name="connsiteX21" fmla="*/ 119916 w 120656"/>
                  <a:gd name="connsiteY21" fmla="*/ 177463 h 1100593"/>
                  <a:gd name="connsiteX22" fmla="*/ 120636 w 120656"/>
                  <a:gd name="connsiteY22" fmla="*/ 96120 h 1100593"/>
                  <a:gd name="connsiteX23" fmla="*/ 120636 w 120656"/>
                  <a:gd name="connsiteY23" fmla="*/ 19096 h 1100593"/>
                  <a:gd name="connsiteX24" fmla="*/ 102279 w 120656"/>
                  <a:gd name="connsiteY24" fmla="*/ 19 h 110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0656" h="1100593">
                    <a:moveTo>
                      <a:pt x="102279" y="19"/>
                    </a:moveTo>
                    <a:cubicBezTo>
                      <a:pt x="75645" y="740"/>
                      <a:pt x="48651" y="740"/>
                      <a:pt x="22016" y="19"/>
                    </a:cubicBezTo>
                    <a:cubicBezTo>
                      <a:pt x="9059" y="-341"/>
                      <a:pt x="3660" y="4339"/>
                      <a:pt x="4020" y="17656"/>
                    </a:cubicBezTo>
                    <a:cubicBezTo>
                      <a:pt x="4740" y="43931"/>
                      <a:pt x="4020" y="70205"/>
                      <a:pt x="4020" y="96480"/>
                    </a:cubicBezTo>
                    <a:cubicBezTo>
                      <a:pt x="4379" y="123474"/>
                      <a:pt x="5100" y="150829"/>
                      <a:pt x="4379" y="177823"/>
                    </a:cubicBezTo>
                    <a:cubicBezTo>
                      <a:pt x="4020" y="188981"/>
                      <a:pt x="7979" y="191860"/>
                      <a:pt x="18417" y="191500"/>
                    </a:cubicBezTo>
                    <a:lnTo>
                      <a:pt x="57596" y="191500"/>
                    </a:lnTo>
                    <a:lnTo>
                      <a:pt x="52440" y="193064"/>
                    </a:lnTo>
                    <a:cubicBezTo>
                      <a:pt x="50191" y="195989"/>
                      <a:pt x="49741" y="200488"/>
                      <a:pt x="49741" y="206606"/>
                    </a:cubicBezTo>
                    <a:cubicBezTo>
                      <a:pt x="50100" y="462874"/>
                      <a:pt x="49741" y="719141"/>
                      <a:pt x="50100" y="975408"/>
                    </a:cubicBezTo>
                    <a:cubicBezTo>
                      <a:pt x="50100" y="987286"/>
                      <a:pt x="49381" y="995564"/>
                      <a:pt x="34624" y="997004"/>
                    </a:cubicBezTo>
                    <a:cubicBezTo>
                      <a:pt x="25266" y="997724"/>
                      <a:pt x="18067" y="1004562"/>
                      <a:pt x="11948" y="1011761"/>
                    </a:cubicBezTo>
                    <a:cubicBezTo>
                      <a:pt x="-5688" y="1033716"/>
                      <a:pt x="-3529" y="1068989"/>
                      <a:pt x="16627" y="1087705"/>
                    </a:cubicBezTo>
                    <a:cubicBezTo>
                      <a:pt x="36064" y="1105702"/>
                      <a:pt x="69897" y="1104622"/>
                      <a:pt x="88253" y="1085905"/>
                    </a:cubicBezTo>
                    <a:cubicBezTo>
                      <a:pt x="108048" y="1066109"/>
                      <a:pt x="109128" y="1029397"/>
                      <a:pt x="88613" y="1009241"/>
                    </a:cubicBezTo>
                    <a:cubicBezTo>
                      <a:pt x="81414" y="1001683"/>
                      <a:pt x="79974" y="994485"/>
                      <a:pt x="79974" y="984766"/>
                    </a:cubicBezTo>
                    <a:cubicBezTo>
                      <a:pt x="79974" y="855553"/>
                      <a:pt x="79974" y="725980"/>
                      <a:pt x="79974" y="596766"/>
                    </a:cubicBezTo>
                    <a:cubicBezTo>
                      <a:pt x="79974" y="466113"/>
                      <a:pt x="79974" y="335100"/>
                      <a:pt x="79974" y="204447"/>
                    </a:cubicBezTo>
                    <a:cubicBezTo>
                      <a:pt x="79974" y="199228"/>
                      <a:pt x="79614" y="195449"/>
                      <a:pt x="77680" y="192929"/>
                    </a:cubicBezTo>
                    <a:lnTo>
                      <a:pt x="73441" y="191500"/>
                    </a:lnTo>
                    <a:lnTo>
                      <a:pt x="105879" y="191500"/>
                    </a:lnTo>
                    <a:cubicBezTo>
                      <a:pt x="116677" y="191860"/>
                      <a:pt x="119916" y="188261"/>
                      <a:pt x="119916" y="177463"/>
                    </a:cubicBezTo>
                    <a:cubicBezTo>
                      <a:pt x="119916" y="150469"/>
                      <a:pt x="118116" y="123114"/>
                      <a:pt x="120636" y="96120"/>
                    </a:cubicBezTo>
                    <a:cubicBezTo>
                      <a:pt x="120636" y="70565"/>
                      <a:pt x="119916" y="45010"/>
                      <a:pt x="120636" y="19096"/>
                    </a:cubicBezTo>
                    <a:cubicBezTo>
                      <a:pt x="120995" y="5419"/>
                      <a:pt x="116677" y="-341"/>
                      <a:pt x="102279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C6A12CB-A937-425D-BCA3-A5BB1CB57193}"/>
                  </a:ext>
                </a:extLst>
              </p:cNvPr>
              <p:cNvSpPr/>
              <p:nvPr/>
            </p:nvSpPr>
            <p:spPr>
              <a:xfrm flipH="1">
                <a:off x="1405312" y="5139374"/>
                <a:ext cx="689866" cy="864745"/>
              </a:xfrm>
              <a:custGeom>
                <a:avLst/>
                <a:gdLst>
                  <a:gd name="connsiteX0" fmla="*/ 50409 w 689866"/>
                  <a:gd name="connsiteY0" fmla="*/ 189897 h 864745"/>
                  <a:gd name="connsiteX1" fmla="*/ 42131 w 689866"/>
                  <a:gd name="connsiteY1" fmla="*/ 205149 h 864745"/>
                  <a:gd name="connsiteX2" fmla="*/ 42131 w 689866"/>
                  <a:gd name="connsiteY2" fmla="*/ 505687 h 864745"/>
                  <a:gd name="connsiteX3" fmla="*/ 41771 w 689866"/>
                  <a:gd name="connsiteY3" fmla="*/ 803346 h 864745"/>
                  <a:gd name="connsiteX4" fmla="*/ 59768 w 689866"/>
                  <a:gd name="connsiteY4" fmla="*/ 822062 h 864745"/>
                  <a:gd name="connsiteX5" fmla="*/ 571582 w 689866"/>
                  <a:gd name="connsiteY5" fmla="*/ 821702 h 864745"/>
                  <a:gd name="connsiteX6" fmla="*/ 591018 w 689866"/>
                  <a:gd name="connsiteY6" fmla="*/ 833580 h 864745"/>
                  <a:gd name="connsiteX7" fmla="*/ 648966 w 689866"/>
                  <a:gd name="connsiteY7" fmla="*/ 863814 h 864745"/>
                  <a:gd name="connsiteX8" fmla="*/ 689638 w 689866"/>
                  <a:gd name="connsiteY8" fmla="*/ 816663 h 864745"/>
                  <a:gd name="connsiteX9" fmla="*/ 656525 w 689866"/>
                  <a:gd name="connsiteY9" fmla="*/ 760874 h 864745"/>
                  <a:gd name="connsiteX10" fmla="*/ 595338 w 689866"/>
                  <a:gd name="connsiteY10" fmla="*/ 781390 h 864745"/>
                  <a:gd name="connsiteX11" fmla="*/ 575542 w 689866"/>
                  <a:gd name="connsiteY11" fmla="*/ 791828 h 864745"/>
                  <a:gd name="connsiteX12" fmla="*/ 88201 w 689866"/>
                  <a:gd name="connsiteY12" fmla="*/ 791828 h 864745"/>
                  <a:gd name="connsiteX13" fmla="*/ 71645 w 689866"/>
                  <a:gd name="connsiteY13" fmla="*/ 774552 h 864745"/>
                  <a:gd name="connsiteX14" fmla="*/ 72005 w 689866"/>
                  <a:gd name="connsiteY14" fmla="*/ 210187 h 864745"/>
                  <a:gd name="connsiteX15" fmla="*/ 72005 w 689866"/>
                  <a:gd name="connsiteY15" fmla="*/ 197230 h 864745"/>
                  <a:gd name="connsiteX16" fmla="*/ 68405 w 689866"/>
                  <a:gd name="connsiteY16" fmla="*/ 190031 h 864745"/>
                  <a:gd name="connsiteX17" fmla="*/ 50409 w 689866"/>
                  <a:gd name="connsiteY17" fmla="*/ 189897 h 864745"/>
                  <a:gd name="connsiteX18" fmla="*/ 100079 w 689866"/>
                  <a:gd name="connsiteY18" fmla="*/ 0 h 864745"/>
                  <a:gd name="connsiteX19" fmla="*/ 14057 w 689866"/>
                  <a:gd name="connsiteY19" fmla="*/ 0 h 864745"/>
                  <a:gd name="connsiteX20" fmla="*/ 19 w 689866"/>
                  <a:gd name="connsiteY20" fmla="*/ 14037 h 864745"/>
                  <a:gd name="connsiteX21" fmla="*/ 739 w 689866"/>
                  <a:gd name="connsiteY21" fmla="*/ 95381 h 864745"/>
                  <a:gd name="connsiteX22" fmla="*/ 2899 w 689866"/>
                  <a:gd name="connsiteY22" fmla="*/ 114097 h 864745"/>
                  <a:gd name="connsiteX23" fmla="*/ 2899 w 689866"/>
                  <a:gd name="connsiteY23" fmla="*/ 175284 h 864745"/>
                  <a:gd name="connsiteX24" fmla="*/ 16576 w 689866"/>
                  <a:gd name="connsiteY24" fmla="*/ 189321 h 864745"/>
                  <a:gd name="connsiteX25" fmla="*/ 112676 w 689866"/>
                  <a:gd name="connsiteY25" fmla="*/ 188601 h 864745"/>
                  <a:gd name="connsiteX26" fmla="*/ 114116 w 689866"/>
                  <a:gd name="connsiteY26" fmla="*/ 15477 h 864745"/>
                  <a:gd name="connsiteX27" fmla="*/ 100079 w 689866"/>
                  <a:gd name="connsiteY27" fmla="*/ 0 h 8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89866" h="864745">
                    <a:moveTo>
                      <a:pt x="50409" y="189897"/>
                    </a:moveTo>
                    <a:cubicBezTo>
                      <a:pt x="45460" y="192731"/>
                      <a:pt x="42131" y="198130"/>
                      <a:pt x="42131" y="205149"/>
                    </a:cubicBezTo>
                    <a:cubicBezTo>
                      <a:pt x="42131" y="305208"/>
                      <a:pt x="42131" y="405628"/>
                      <a:pt x="42131" y="505687"/>
                    </a:cubicBezTo>
                    <a:cubicBezTo>
                      <a:pt x="42131" y="605027"/>
                      <a:pt x="42491" y="704006"/>
                      <a:pt x="41771" y="803346"/>
                    </a:cubicBezTo>
                    <a:cubicBezTo>
                      <a:pt x="41771" y="817743"/>
                      <a:pt x="44650" y="822062"/>
                      <a:pt x="59768" y="822062"/>
                    </a:cubicBezTo>
                    <a:cubicBezTo>
                      <a:pt x="230372" y="821342"/>
                      <a:pt x="400977" y="821702"/>
                      <a:pt x="571582" y="821702"/>
                    </a:cubicBezTo>
                    <a:cubicBezTo>
                      <a:pt x="580940" y="821702"/>
                      <a:pt x="587059" y="822422"/>
                      <a:pt x="591018" y="833580"/>
                    </a:cubicBezTo>
                    <a:cubicBezTo>
                      <a:pt x="599296" y="857335"/>
                      <a:pt x="621972" y="868133"/>
                      <a:pt x="648966" y="863814"/>
                    </a:cubicBezTo>
                    <a:cubicBezTo>
                      <a:pt x="671282" y="860214"/>
                      <a:pt x="687478" y="841498"/>
                      <a:pt x="689638" y="816663"/>
                    </a:cubicBezTo>
                    <a:cubicBezTo>
                      <a:pt x="691798" y="790388"/>
                      <a:pt x="678480" y="768433"/>
                      <a:pt x="656525" y="760874"/>
                    </a:cubicBezTo>
                    <a:cubicBezTo>
                      <a:pt x="632770" y="752956"/>
                      <a:pt x="607215" y="760515"/>
                      <a:pt x="595338" y="781390"/>
                    </a:cubicBezTo>
                    <a:cubicBezTo>
                      <a:pt x="590298" y="790029"/>
                      <a:pt x="584899" y="791828"/>
                      <a:pt x="575542" y="791828"/>
                    </a:cubicBezTo>
                    <a:cubicBezTo>
                      <a:pt x="413215" y="791468"/>
                      <a:pt x="250888" y="791468"/>
                      <a:pt x="88201" y="791828"/>
                    </a:cubicBezTo>
                    <a:cubicBezTo>
                      <a:pt x="74164" y="791828"/>
                      <a:pt x="71645" y="787509"/>
                      <a:pt x="71645" y="774552"/>
                    </a:cubicBezTo>
                    <a:cubicBezTo>
                      <a:pt x="72005" y="586310"/>
                      <a:pt x="72005" y="398069"/>
                      <a:pt x="72005" y="210187"/>
                    </a:cubicBezTo>
                    <a:cubicBezTo>
                      <a:pt x="72005" y="205869"/>
                      <a:pt x="72005" y="201550"/>
                      <a:pt x="72005" y="197230"/>
                    </a:cubicBezTo>
                    <a:cubicBezTo>
                      <a:pt x="72005" y="194351"/>
                      <a:pt x="71645" y="191471"/>
                      <a:pt x="68405" y="190031"/>
                    </a:cubicBezTo>
                    <a:cubicBezTo>
                      <a:pt x="61927" y="186792"/>
                      <a:pt x="55358" y="187062"/>
                      <a:pt x="50409" y="189897"/>
                    </a:cubicBezTo>
                    <a:close/>
                    <a:moveTo>
                      <a:pt x="100079" y="0"/>
                    </a:moveTo>
                    <a:cubicBezTo>
                      <a:pt x="71285" y="360"/>
                      <a:pt x="42851" y="360"/>
                      <a:pt x="14057" y="0"/>
                    </a:cubicBezTo>
                    <a:cubicBezTo>
                      <a:pt x="4339" y="0"/>
                      <a:pt x="-341" y="4319"/>
                      <a:pt x="19" y="14037"/>
                    </a:cubicBezTo>
                    <a:cubicBezTo>
                      <a:pt x="379" y="41032"/>
                      <a:pt x="379" y="68386"/>
                      <a:pt x="739" y="95381"/>
                    </a:cubicBezTo>
                    <a:cubicBezTo>
                      <a:pt x="3618" y="101499"/>
                      <a:pt x="2899" y="107618"/>
                      <a:pt x="2899" y="114097"/>
                    </a:cubicBezTo>
                    <a:cubicBezTo>
                      <a:pt x="2899" y="134612"/>
                      <a:pt x="3259" y="154768"/>
                      <a:pt x="2899" y="175284"/>
                    </a:cubicBezTo>
                    <a:cubicBezTo>
                      <a:pt x="2899" y="185362"/>
                      <a:pt x="6498" y="189681"/>
                      <a:pt x="16576" y="189321"/>
                    </a:cubicBezTo>
                    <a:cubicBezTo>
                      <a:pt x="48609" y="188961"/>
                      <a:pt x="80643" y="188961"/>
                      <a:pt x="112676" y="188601"/>
                    </a:cubicBezTo>
                    <a:cubicBezTo>
                      <a:pt x="113036" y="131013"/>
                      <a:pt x="113396" y="73065"/>
                      <a:pt x="114116" y="15477"/>
                    </a:cubicBezTo>
                    <a:cubicBezTo>
                      <a:pt x="114116" y="5399"/>
                      <a:pt x="111237" y="0"/>
                      <a:pt x="100079" y="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1F5C56A-4D65-45BB-ADFB-4902606EA2E5}"/>
                </a:ext>
              </a:extLst>
            </p:cNvPr>
            <p:cNvGrpSpPr/>
            <p:nvPr userDrawn="1"/>
          </p:nvGrpSpPr>
          <p:grpSpPr>
            <a:xfrm>
              <a:off x="548226" y="1602802"/>
              <a:ext cx="944002" cy="3757883"/>
              <a:chOff x="655230" y="1602802"/>
              <a:chExt cx="944002" cy="3757883"/>
            </a:xfrm>
            <a:grp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4CFE449-955F-4128-94F3-2CACBE8BB46B}"/>
                  </a:ext>
                </a:extLst>
              </p:cNvPr>
              <p:cNvSpPr/>
              <p:nvPr userDrawn="1"/>
            </p:nvSpPr>
            <p:spPr>
              <a:xfrm flipH="1">
                <a:off x="830109" y="3005304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36CAA8C-CBDE-4BC9-ADAC-9B9B329BE1DC}"/>
                  </a:ext>
                </a:extLst>
              </p:cNvPr>
              <p:cNvSpPr/>
              <p:nvPr userDrawn="1"/>
            </p:nvSpPr>
            <p:spPr>
              <a:xfrm flipH="1">
                <a:off x="955830" y="4190397"/>
                <a:ext cx="643402" cy="634359"/>
              </a:xfrm>
              <a:custGeom>
                <a:avLst/>
                <a:gdLst>
                  <a:gd name="connsiteX0" fmla="*/ 1129160 w 1181053"/>
                  <a:gd name="connsiteY0" fmla="*/ 979148 h 1164453"/>
                  <a:gd name="connsiteX1" fmla="*/ 1108019 w 1181053"/>
                  <a:gd name="connsiteY1" fmla="*/ 942810 h 1164453"/>
                  <a:gd name="connsiteX2" fmla="*/ 1109340 w 1181053"/>
                  <a:gd name="connsiteY2" fmla="*/ 104390 h 1164453"/>
                  <a:gd name="connsiteX3" fmla="*/ 1074984 w 1181053"/>
                  <a:gd name="connsiteY3" fmla="*/ 71355 h 1164453"/>
                  <a:gd name="connsiteX4" fmla="*/ 383898 w 1181053"/>
                  <a:gd name="connsiteY4" fmla="*/ 72016 h 1164453"/>
                  <a:gd name="connsiteX5" fmla="*/ 349542 w 1181053"/>
                  <a:gd name="connsiteY5" fmla="*/ 69373 h 1164453"/>
                  <a:gd name="connsiteX6" fmla="*/ 348221 w 1181053"/>
                  <a:gd name="connsiteY6" fmla="*/ 1321 h 1164453"/>
                  <a:gd name="connsiteX7" fmla="*/ 337650 w 1181053"/>
                  <a:gd name="connsiteY7" fmla="*/ 1982 h 1164453"/>
                  <a:gd name="connsiteX8" fmla="*/ 32409 w 1181053"/>
                  <a:gd name="connsiteY8" fmla="*/ 0 h 1164453"/>
                  <a:gd name="connsiteX9" fmla="*/ 35 w 1181053"/>
                  <a:gd name="connsiteY9" fmla="*/ 30392 h 1164453"/>
                  <a:gd name="connsiteX10" fmla="*/ 35 w 1181053"/>
                  <a:gd name="connsiteY10" fmla="*/ 180369 h 1164453"/>
                  <a:gd name="connsiteX11" fmla="*/ 29766 w 1181053"/>
                  <a:gd name="connsiteY11" fmla="*/ 210101 h 1164453"/>
                  <a:gd name="connsiteX12" fmla="*/ 177101 w 1181053"/>
                  <a:gd name="connsiteY12" fmla="*/ 210101 h 1164453"/>
                  <a:gd name="connsiteX13" fmla="*/ 292062 w 1181053"/>
                  <a:gd name="connsiteY13" fmla="*/ 209440 h 1164453"/>
                  <a:gd name="connsiteX14" fmla="*/ 349542 w 1181053"/>
                  <a:gd name="connsiteY14" fmla="*/ 147996 h 1164453"/>
                  <a:gd name="connsiteX15" fmla="*/ 381256 w 1181053"/>
                  <a:gd name="connsiteY15" fmla="*/ 146014 h 1164453"/>
                  <a:gd name="connsiteX16" fmla="*/ 1021467 w 1181053"/>
                  <a:gd name="connsiteY16" fmla="*/ 145353 h 1164453"/>
                  <a:gd name="connsiteX17" fmla="*/ 1054502 w 1181053"/>
                  <a:gd name="connsiteY17" fmla="*/ 177066 h 1164453"/>
                  <a:gd name="connsiteX18" fmla="*/ 1054502 w 1181053"/>
                  <a:gd name="connsiteY18" fmla="*/ 945453 h 1164453"/>
                  <a:gd name="connsiteX19" fmla="*/ 1032699 w 1181053"/>
                  <a:gd name="connsiteY19" fmla="*/ 985755 h 1164453"/>
                  <a:gd name="connsiteX20" fmla="*/ 997022 w 1181053"/>
                  <a:gd name="connsiteY20" fmla="*/ 1102037 h 1164453"/>
                  <a:gd name="connsiteX21" fmla="*/ 1094805 w 1181053"/>
                  <a:gd name="connsiteY21" fmla="*/ 1164142 h 1164453"/>
                  <a:gd name="connsiteX22" fmla="*/ 1178712 w 1181053"/>
                  <a:gd name="connsiteY22" fmla="*/ 1090145 h 1164453"/>
                  <a:gd name="connsiteX23" fmla="*/ 1129160 w 1181053"/>
                  <a:gd name="connsiteY23" fmla="*/ 979148 h 116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81053" h="1164453">
                    <a:moveTo>
                      <a:pt x="1129160" y="979148"/>
                    </a:moveTo>
                    <a:cubicBezTo>
                      <a:pt x="1110001" y="971220"/>
                      <a:pt x="1108019" y="959988"/>
                      <a:pt x="1108019" y="942810"/>
                    </a:cubicBezTo>
                    <a:cubicBezTo>
                      <a:pt x="1108679" y="663337"/>
                      <a:pt x="1108019" y="383863"/>
                      <a:pt x="1109340" y="104390"/>
                    </a:cubicBezTo>
                    <a:cubicBezTo>
                      <a:pt x="1109340" y="75980"/>
                      <a:pt x="1100751" y="71355"/>
                      <a:pt x="1074984" y="71355"/>
                    </a:cubicBezTo>
                    <a:cubicBezTo>
                      <a:pt x="844402" y="72676"/>
                      <a:pt x="614480" y="72016"/>
                      <a:pt x="383898" y="72016"/>
                    </a:cubicBezTo>
                    <a:cubicBezTo>
                      <a:pt x="372666" y="72016"/>
                      <a:pt x="360774" y="73998"/>
                      <a:pt x="349542" y="69373"/>
                    </a:cubicBezTo>
                    <a:cubicBezTo>
                      <a:pt x="350863" y="46909"/>
                      <a:pt x="352845" y="23785"/>
                      <a:pt x="348221" y="1321"/>
                    </a:cubicBezTo>
                    <a:cubicBezTo>
                      <a:pt x="344917" y="1321"/>
                      <a:pt x="340953" y="1982"/>
                      <a:pt x="337650" y="1982"/>
                    </a:cubicBezTo>
                    <a:cubicBezTo>
                      <a:pt x="235903" y="1321"/>
                      <a:pt x="134156" y="1321"/>
                      <a:pt x="32409" y="0"/>
                    </a:cubicBezTo>
                    <a:cubicBezTo>
                      <a:pt x="9946" y="0"/>
                      <a:pt x="-626" y="5946"/>
                      <a:pt x="35" y="30392"/>
                    </a:cubicBezTo>
                    <a:cubicBezTo>
                      <a:pt x="1357" y="80605"/>
                      <a:pt x="1357" y="130157"/>
                      <a:pt x="35" y="180369"/>
                    </a:cubicBezTo>
                    <a:cubicBezTo>
                      <a:pt x="-626" y="202173"/>
                      <a:pt x="7964" y="210761"/>
                      <a:pt x="29766" y="210101"/>
                    </a:cubicBezTo>
                    <a:cubicBezTo>
                      <a:pt x="78658" y="209440"/>
                      <a:pt x="128210" y="210101"/>
                      <a:pt x="177101" y="210101"/>
                    </a:cubicBezTo>
                    <a:cubicBezTo>
                      <a:pt x="215421" y="210101"/>
                      <a:pt x="253741" y="209440"/>
                      <a:pt x="292062" y="209440"/>
                    </a:cubicBezTo>
                    <a:cubicBezTo>
                      <a:pt x="352845" y="209440"/>
                      <a:pt x="352845" y="209440"/>
                      <a:pt x="349542" y="147996"/>
                    </a:cubicBezTo>
                    <a:cubicBezTo>
                      <a:pt x="360113" y="147335"/>
                      <a:pt x="370684" y="146014"/>
                      <a:pt x="381256" y="146014"/>
                    </a:cubicBezTo>
                    <a:cubicBezTo>
                      <a:pt x="594660" y="146014"/>
                      <a:pt x="808063" y="146674"/>
                      <a:pt x="1021467" y="145353"/>
                    </a:cubicBezTo>
                    <a:cubicBezTo>
                      <a:pt x="1046574" y="145353"/>
                      <a:pt x="1054502" y="150638"/>
                      <a:pt x="1054502" y="177066"/>
                    </a:cubicBezTo>
                    <a:cubicBezTo>
                      <a:pt x="1053181" y="433415"/>
                      <a:pt x="1053842" y="689764"/>
                      <a:pt x="1054502" y="945453"/>
                    </a:cubicBezTo>
                    <a:cubicBezTo>
                      <a:pt x="1054502" y="964613"/>
                      <a:pt x="1049877" y="975184"/>
                      <a:pt x="1032699" y="985755"/>
                    </a:cubicBezTo>
                    <a:cubicBezTo>
                      <a:pt x="995701" y="1008219"/>
                      <a:pt x="982487" y="1057771"/>
                      <a:pt x="997022" y="1102037"/>
                    </a:cubicBezTo>
                    <a:cubicBezTo>
                      <a:pt x="1010897" y="1144322"/>
                      <a:pt x="1047895" y="1167446"/>
                      <a:pt x="1094805" y="1164142"/>
                    </a:cubicBezTo>
                    <a:cubicBezTo>
                      <a:pt x="1137089" y="1161499"/>
                      <a:pt x="1170784" y="1131768"/>
                      <a:pt x="1178712" y="1090145"/>
                    </a:cubicBezTo>
                    <a:cubicBezTo>
                      <a:pt x="1187962" y="1041914"/>
                      <a:pt x="1169463" y="996326"/>
                      <a:pt x="1129160" y="979148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FE059B7-412E-4650-8EF3-9B138089D6F0}"/>
                  </a:ext>
                </a:extLst>
              </p:cNvPr>
              <p:cNvSpPr/>
              <p:nvPr userDrawn="1"/>
            </p:nvSpPr>
            <p:spPr>
              <a:xfrm rot="16200000" flipH="1">
                <a:off x="1069293" y="182091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76DA1E9E-C3EF-4052-B739-AB5261881BA3}"/>
                  </a:ext>
                </a:extLst>
              </p:cNvPr>
              <p:cNvSpPr/>
              <p:nvPr userDrawn="1"/>
            </p:nvSpPr>
            <p:spPr>
              <a:xfrm rot="16200000" flipH="1">
                <a:off x="1120766" y="2289790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9AE258E7-1627-4F85-BE58-CE26AE080072}"/>
                  </a:ext>
                </a:extLst>
              </p:cNvPr>
              <p:cNvSpPr/>
              <p:nvPr userDrawn="1"/>
            </p:nvSpPr>
            <p:spPr>
              <a:xfrm flipH="1">
                <a:off x="830109" y="3801796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88BC822-45B5-4649-B16E-C559A55EB449}"/>
                  </a:ext>
                </a:extLst>
              </p:cNvPr>
              <p:cNvSpPr/>
              <p:nvPr userDrawn="1"/>
            </p:nvSpPr>
            <p:spPr>
              <a:xfrm rot="16200000" flipH="1">
                <a:off x="1066573" y="3025173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81BE720-6521-4FDD-8C3B-B24385FF18AE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9293" y="483074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A41B19ED-3589-4DE1-A150-B99140988B50}"/>
                </a:ext>
              </a:extLst>
            </p:cNvPr>
            <p:cNvGrpSpPr/>
            <p:nvPr userDrawn="1"/>
          </p:nvGrpSpPr>
          <p:grpSpPr>
            <a:xfrm>
              <a:off x="4782728" y="2208743"/>
              <a:ext cx="1206268" cy="3147897"/>
              <a:chOff x="4889732" y="2208743"/>
              <a:chExt cx="1206268" cy="3147897"/>
            </a:xfrm>
            <a:grpFill/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8C970CA-0C4B-42C4-B0C7-EB4872CFDF25}"/>
                  </a:ext>
                </a:extLst>
              </p:cNvPr>
              <p:cNvSpPr/>
              <p:nvPr userDrawn="1"/>
            </p:nvSpPr>
            <p:spPr>
              <a:xfrm flipH="1">
                <a:off x="4889732" y="2408235"/>
                <a:ext cx="1206268" cy="720041"/>
              </a:xfrm>
              <a:custGeom>
                <a:avLst/>
                <a:gdLst>
                  <a:gd name="connsiteX0" fmla="*/ 1864067 w 2214270"/>
                  <a:gd name="connsiteY0" fmla="*/ 1293985 h 1321734"/>
                  <a:gd name="connsiteX1" fmla="*/ 1891816 w 2214270"/>
                  <a:gd name="connsiteY1" fmla="*/ 1319752 h 1321734"/>
                  <a:gd name="connsiteX2" fmla="*/ 2041794 w 2214270"/>
                  <a:gd name="connsiteY2" fmla="*/ 1321734 h 1321734"/>
                  <a:gd name="connsiteX3" fmla="*/ 2185825 w 2214270"/>
                  <a:gd name="connsiteY3" fmla="*/ 1321074 h 1321734"/>
                  <a:gd name="connsiteX4" fmla="*/ 2214235 w 2214270"/>
                  <a:gd name="connsiteY4" fmla="*/ 1292663 h 1321734"/>
                  <a:gd name="connsiteX5" fmla="*/ 2214235 w 2214270"/>
                  <a:gd name="connsiteY5" fmla="*/ 1135418 h 1321734"/>
                  <a:gd name="connsiteX6" fmla="*/ 2185825 w 2214270"/>
                  <a:gd name="connsiteY6" fmla="*/ 1107009 h 1321734"/>
                  <a:gd name="connsiteX7" fmla="*/ 2041794 w 2214270"/>
                  <a:gd name="connsiteY7" fmla="*/ 1106348 h 1321734"/>
                  <a:gd name="connsiteX8" fmla="*/ 1908334 w 2214270"/>
                  <a:gd name="connsiteY8" fmla="*/ 1108330 h 1321734"/>
                  <a:gd name="connsiteX9" fmla="*/ 1866049 w 2214270"/>
                  <a:gd name="connsiteY9" fmla="*/ 1150614 h 1321734"/>
                  <a:gd name="connsiteX10" fmla="*/ 1834336 w 2214270"/>
                  <a:gd name="connsiteY10" fmla="*/ 1183649 h 1321734"/>
                  <a:gd name="connsiteX11" fmla="*/ 170710 w 2214270"/>
                  <a:gd name="connsiteY11" fmla="*/ 1183649 h 1321734"/>
                  <a:gd name="connsiteX12" fmla="*/ 139657 w 2214270"/>
                  <a:gd name="connsiteY12" fmla="*/ 1153257 h 1321734"/>
                  <a:gd name="connsiteX13" fmla="*/ 139657 w 2214270"/>
                  <a:gd name="connsiteY13" fmla="*/ 213090 h 1321734"/>
                  <a:gd name="connsiteX14" fmla="*/ 157496 w 2214270"/>
                  <a:gd name="connsiteY14" fmla="*/ 172127 h 1321734"/>
                  <a:gd name="connsiteX15" fmla="*/ 179959 w 2214270"/>
                  <a:gd name="connsiteY15" fmla="*/ 53863 h 1321734"/>
                  <a:gd name="connsiteX16" fmla="*/ 86801 w 2214270"/>
                  <a:gd name="connsiteY16" fmla="*/ 347 h 1321734"/>
                  <a:gd name="connsiteX17" fmla="*/ 3554 w 2214270"/>
                  <a:gd name="connsiteY17" fmla="*/ 71702 h 1321734"/>
                  <a:gd name="connsiteX18" fmla="*/ 44517 w 2214270"/>
                  <a:gd name="connsiteY18" fmla="*/ 181377 h 1321734"/>
                  <a:gd name="connsiteX19" fmla="*/ 66981 w 2214270"/>
                  <a:gd name="connsiteY19" fmla="*/ 223661 h 1321734"/>
                  <a:gd name="connsiteX20" fmla="*/ 66320 w 2214270"/>
                  <a:gd name="connsiteY20" fmla="*/ 1222630 h 1321734"/>
                  <a:gd name="connsiteX21" fmla="*/ 100676 w 2214270"/>
                  <a:gd name="connsiteY21" fmla="*/ 1256325 h 1321734"/>
                  <a:gd name="connsiteX22" fmla="*/ 1825747 w 2214270"/>
                  <a:gd name="connsiteY22" fmla="*/ 1255665 h 1321734"/>
                  <a:gd name="connsiteX23" fmla="*/ 1864067 w 2214270"/>
                  <a:gd name="connsiteY23" fmla="*/ 1293985 h 132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214270" h="1321734">
                    <a:moveTo>
                      <a:pt x="1864067" y="1293985"/>
                    </a:moveTo>
                    <a:cubicBezTo>
                      <a:pt x="1862746" y="1317109"/>
                      <a:pt x="1872656" y="1319752"/>
                      <a:pt x="1891816" y="1319752"/>
                    </a:cubicBezTo>
                    <a:cubicBezTo>
                      <a:pt x="1942029" y="1319752"/>
                      <a:pt x="1991581" y="1316449"/>
                      <a:pt x="2041794" y="1321734"/>
                    </a:cubicBezTo>
                    <a:cubicBezTo>
                      <a:pt x="2090024" y="1321734"/>
                      <a:pt x="2137595" y="1320413"/>
                      <a:pt x="2185825" y="1321074"/>
                    </a:cubicBezTo>
                    <a:cubicBezTo>
                      <a:pt x="2206307" y="1321074"/>
                      <a:pt x="2214235" y="1313145"/>
                      <a:pt x="2214235" y="1292663"/>
                    </a:cubicBezTo>
                    <a:cubicBezTo>
                      <a:pt x="2213574" y="1240469"/>
                      <a:pt x="2213574" y="1187613"/>
                      <a:pt x="2214235" y="1135418"/>
                    </a:cubicBezTo>
                    <a:cubicBezTo>
                      <a:pt x="2214896" y="1114276"/>
                      <a:pt x="2206307" y="1107009"/>
                      <a:pt x="2185825" y="1107009"/>
                    </a:cubicBezTo>
                    <a:cubicBezTo>
                      <a:pt x="2137595" y="1107669"/>
                      <a:pt x="2090024" y="1107009"/>
                      <a:pt x="2041794" y="1106348"/>
                    </a:cubicBezTo>
                    <a:cubicBezTo>
                      <a:pt x="1997527" y="1107009"/>
                      <a:pt x="1952600" y="1107669"/>
                      <a:pt x="1908334" y="1108330"/>
                    </a:cubicBezTo>
                    <a:cubicBezTo>
                      <a:pt x="1865389" y="1108330"/>
                      <a:pt x="1864067" y="1108330"/>
                      <a:pt x="1866049" y="1150614"/>
                    </a:cubicBezTo>
                    <a:cubicBezTo>
                      <a:pt x="1867371" y="1175721"/>
                      <a:pt x="1861425" y="1183649"/>
                      <a:pt x="1834336" y="1183649"/>
                    </a:cubicBezTo>
                    <a:cubicBezTo>
                      <a:pt x="1280014" y="1182988"/>
                      <a:pt x="725692" y="1182988"/>
                      <a:pt x="170710" y="1183649"/>
                    </a:cubicBezTo>
                    <a:cubicBezTo>
                      <a:pt x="146925" y="1183649"/>
                      <a:pt x="139657" y="1178364"/>
                      <a:pt x="139657" y="1153257"/>
                    </a:cubicBezTo>
                    <a:cubicBezTo>
                      <a:pt x="140318" y="840089"/>
                      <a:pt x="140318" y="526259"/>
                      <a:pt x="139657" y="213090"/>
                    </a:cubicBezTo>
                    <a:cubicBezTo>
                      <a:pt x="139657" y="195912"/>
                      <a:pt x="142960" y="184020"/>
                      <a:pt x="157496" y="172127"/>
                    </a:cubicBezTo>
                    <a:cubicBezTo>
                      <a:pt x="189870" y="145699"/>
                      <a:pt x="198459" y="94826"/>
                      <a:pt x="179959" y="53863"/>
                    </a:cubicBezTo>
                    <a:cubicBezTo>
                      <a:pt x="163442" y="17525"/>
                      <a:pt x="128425" y="-2957"/>
                      <a:pt x="86801" y="347"/>
                    </a:cubicBezTo>
                    <a:cubicBezTo>
                      <a:pt x="43856" y="3650"/>
                      <a:pt x="14786" y="28757"/>
                      <a:pt x="3554" y="71702"/>
                    </a:cubicBezTo>
                    <a:cubicBezTo>
                      <a:pt x="-7678" y="114647"/>
                      <a:pt x="8179" y="162217"/>
                      <a:pt x="44517" y="181377"/>
                    </a:cubicBezTo>
                    <a:cubicBezTo>
                      <a:pt x="64338" y="191948"/>
                      <a:pt x="66981" y="204501"/>
                      <a:pt x="66981" y="223661"/>
                    </a:cubicBezTo>
                    <a:cubicBezTo>
                      <a:pt x="66320" y="556651"/>
                      <a:pt x="66981" y="889641"/>
                      <a:pt x="66320" y="1222630"/>
                    </a:cubicBezTo>
                    <a:cubicBezTo>
                      <a:pt x="66320" y="1250379"/>
                      <a:pt x="73588" y="1256325"/>
                      <a:pt x="100676" y="1256325"/>
                    </a:cubicBezTo>
                    <a:cubicBezTo>
                      <a:pt x="675479" y="1255665"/>
                      <a:pt x="1250944" y="1255665"/>
                      <a:pt x="1825747" y="1255665"/>
                    </a:cubicBezTo>
                    <a:cubicBezTo>
                      <a:pt x="1864067" y="1256325"/>
                      <a:pt x="1866049" y="1256325"/>
                      <a:pt x="1864067" y="1293985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8F1CF96-44F7-4DA4-BD14-9FC77FB267D1}"/>
                  </a:ext>
                </a:extLst>
              </p:cNvPr>
              <p:cNvSpPr/>
              <p:nvPr userDrawn="1"/>
            </p:nvSpPr>
            <p:spPr>
              <a:xfrm flipH="1">
                <a:off x="4889732" y="3803842"/>
                <a:ext cx="862897" cy="590574"/>
              </a:xfrm>
              <a:custGeom>
                <a:avLst/>
                <a:gdLst>
                  <a:gd name="connsiteX0" fmla="*/ 162118 w 1583966"/>
                  <a:gd name="connsiteY0" fmla="*/ 885330 h 1084079"/>
                  <a:gd name="connsiteX1" fmla="*/ 162118 w 1583966"/>
                  <a:gd name="connsiteY1" fmla="*/ 156584 h 1084079"/>
                  <a:gd name="connsiteX2" fmla="*/ 154851 w 1583966"/>
                  <a:gd name="connsiteY2" fmla="*/ 110336 h 1084079"/>
                  <a:gd name="connsiteX3" fmla="*/ 166083 w 1583966"/>
                  <a:gd name="connsiteY3" fmla="*/ 108354 h 1084079"/>
                  <a:gd name="connsiteX4" fmla="*/ 1213282 w 1583966"/>
                  <a:gd name="connsiteY4" fmla="*/ 107693 h 1084079"/>
                  <a:gd name="connsiteX5" fmla="*/ 1235085 w 1583966"/>
                  <a:gd name="connsiteY5" fmla="*/ 130817 h 1084079"/>
                  <a:gd name="connsiteX6" fmla="*/ 1234424 w 1583966"/>
                  <a:gd name="connsiteY6" fmla="*/ 189619 h 1084079"/>
                  <a:gd name="connsiteX7" fmla="*/ 1255566 w 1583966"/>
                  <a:gd name="connsiteY7" fmla="*/ 210761 h 1084079"/>
                  <a:gd name="connsiteX8" fmla="*/ 1410829 w 1583966"/>
                  <a:gd name="connsiteY8" fmla="*/ 211422 h 1084079"/>
                  <a:gd name="connsiteX9" fmla="*/ 1555521 w 1583966"/>
                  <a:gd name="connsiteY9" fmla="*/ 210761 h 1084079"/>
                  <a:gd name="connsiteX10" fmla="*/ 1583931 w 1583966"/>
                  <a:gd name="connsiteY10" fmla="*/ 182351 h 1084079"/>
                  <a:gd name="connsiteX11" fmla="*/ 1583931 w 1583966"/>
                  <a:gd name="connsiteY11" fmla="*/ 29731 h 1084079"/>
                  <a:gd name="connsiteX12" fmla="*/ 1552878 w 1583966"/>
                  <a:gd name="connsiteY12" fmla="*/ 661 h 1084079"/>
                  <a:gd name="connsiteX13" fmla="*/ 1405544 w 1583966"/>
                  <a:gd name="connsiteY13" fmla="*/ 661 h 1084079"/>
                  <a:gd name="connsiteX14" fmla="*/ 1255566 w 1583966"/>
                  <a:gd name="connsiteY14" fmla="*/ 0 h 1084079"/>
                  <a:gd name="connsiteX15" fmla="*/ 1234424 w 1583966"/>
                  <a:gd name="connsiteY15" fmla="*/ 20481 h 1084079"/>
                  <a:gd name="connsiteX16" fmla="*/ 1200729 w 1583966"/>
                  <a:gd name="connsiteY16" fmla="*/ 53516 h 1084079"/>
                  <a:gd name="connsiteX17" fmla="*/ 158815 w 1583966"/>
                  <a:gd name="connsiteY17" fmla="*/ 52855 h 1084079"/>
                  <a:gd name="connsiteX18" fmla="*/ 89442 w 1583966"/>
                  <a:gd name="connsiteY18" fmla="*/ 122228 h 1084079"/>
                  <a:gd name="connsiteX19" fmla="*/ 89442 w 1583966"/>
                  <a:gd name="connsiteY19" fmla="*/ 861544 h 1084079"/>
                  <a:gd name="connsiteX20" fmla="*/ 66318 w 1583966"/>
                  <a:gd name="connsiteY20" fmla="*/ 893918 h 1084079"/>
                  <a:gd name="connsiteX21" fmla="*/ 17427 w 1583966"/>
                  <a:gd name="connsiteY21" fmla="*/ 928935 h 1084079"/>
                  <a:gd name="connsiteX22" fmla="*/ 31301 w 1583966"/>
                  <a:gd name="connsiteY22" fmla="*/ 1061074 h 1084079"/>
                  <a:gd name="connsiteX23" fmla="*/ 155512 w 1583966"/>
                  <a:gd name="connsiteY23" fmla="*/ 1064377 h 1084079"/>
                  <a:gd name="connsiteX24" fmla="*/ 175993 w 1583966"/>
                  <a:gd name="connsiteY24" fmla="*/ 932900 h 1084079"/>
                  <a:gd name="connsiteX25" fmla="*/ 162118 w 1583966"/>
                  <a:gd name="connsiteY25" fmla="*/ 885330 h 108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3966" h="1084079">
                    <a:moveTo>
                      <a:pt x="162118" y="885330"/>
                    </a:moveTo>
                    <a:cubicBezTo>
                      <a:pt x="162118" y="642194"/>
                      <a:pt x="162118" y="399720"/>
                      <a:pt x="162118" y="156584"/>
                    </a:cubicBezTo>
                    <a:cubicBezTo>
                      <a:pt x="162118" y="141388"/>
                      <a:pt x="163440" y="125532"/>
                      <a:pt x="154851" y="110336"/>
                    </a:cubicBezTo>
                    <a:cubicBezTo>
                      <a:pt x="160797" y="109675"/>
                      <a:pt x="163440" y="108354"/>
                      <a:pt x="166083" y="108354"/>
                    </a:cubicBezTo>
                    <a:cubicBezTo>
                      <a:pt x="514929" y="108354"/>
                      <a:pt x="864436" y="108354"/>
                      <a:pt x="1213282" y="107693"/>
                    </a:cubicBezTo>
                    <a:cubicBezTo>
                      <a:pt x="1231782" y="107693"/>
                      <a:pt x="1235746" y="114960"/>
                      <a:pt x="1235085" y="130817"/>
                    </a:cubicBezTo>
                    <a:cubicBezTo>
                      <a:pt x="1233764" y="150638"/>
                      <a:pt x="1235746" y="170459"/>
                      <a:pt x="1234424" y="189619"/>
                    </a:cubicBezTo>
                    <a:cubicBezTo>
                      <a:pt x="1233103" y="206137"/>
                      <a:pt x="1238388" y="211422"/>
                      <a:pt x="1255566" y="210761"/>
                    </a:cubicBezTo>
                    <a:cubicBezTo>
                      <a:pt x="1307101" y="210101"/>
                      <a:pt x="1359295" y="210761"/>
                      <a:pt x="1410829" y="211422"/>
                    </a:cubicBezTo>
                    <a:cubicBezTo>
                      <a:pt x="1459060" y="211422"/>
                      <a:pt x="1507291" y="210101"/>
                      <a:pt x="1555521" y="210761"/>
                    </a:cubicBezTo>
                    <a:cubicBezTo>
                      <a:pt x="1576003" y="210761"/>
                      <a:pt x="1584592" y="203494"/>
                      <a:pt x="1583931" y="182351"/>
                    </a:cubicBezTo>
                    <a:cubicBezTo>
                      <a:pt x="1583270" y="131478"/>
                      <a:pt x="1582610" y="80605"/>
                      <a:pt x="1583931" y="29731"/>
                    </a:cubicBezTo>
                    <a:cubicBezTo>
                      <a:pt x="1584592" y="6607"/>
                      <a:pt x="1574021" y="661"/>
                      <a:pt x="1552878" y="661"/>
                    </a:cubicBezTo>
                    <a:cubicBezTo>
                      <a:pt x="1503987" y="1321"/>
                      <a:pt x="1454435" y="661"/>
                      <a:pt x="1405544" y="661"/>
                    </a:cubicBezTo>
                    <a:cubicBezTo>
                      <a:pt x="1355331" y="661"/>
                      <a:pt x="1305779" y="661"/>
                      <a:pt x="1255566" y="0"/>
                    </a:cubicBezTo>
                    <a:cubicBezTo>
                      <a:pt x="1239710" y="0"/>
                      <a:pt x="1231121" y="3964"/>
                      <a:pt x="1234424" y="20481"/>
                    </a:cubicBezTo>
                    <a:cubicBezTo>
                      <a:pt x="1240370" y="49552"/>
                      <a:pt x="1225835" y="53516"/>
                      <a:pt x="1200729" y="53516"/>
                    </a:cubicBezTo>
                    <a:cubicBezTo>
                      <a:pt x="853204" y="52855"/>
                      <a:pt x="506340" y="52855"/>
                      <a:pt x="158815" y="52855"/>
                    </a:cubicBezTo>
                    <a:cubicBezTo>
                      <a:pt x="113888" y="52855"/>
                      <a:pt x="89442" y="77301"/>
                      <a:pt x="89442" y="122228"/>
                    </a:cubicBezTo>
                    <a:cubicBezTo>
                      <a:pt x="89442" y="368667"/>
                      <a:pt x="89442" y="615106"/>
                      <a:pt x="89442" y="861544"/>
                    </a:cubicBezTo>
                    <a:cubicBezTo>
                      <a:pt x="89442" y="879383"/>
                      <a:pt x="88121" y="891276"/>
                      <a:pt x="66318" y="893918"/>
                    </a:cubicBezTo>
                    <a:cubicBezTo>
                      <a:pt x="45176" y="896561"/>
                      <a:pt x="29319" y="911096"/>
                      <a:pt x="17427" y="928935"/>
                    </a:cubicBezTo>
                    <a:cubicBezTo>
                      <a:pt x="-10323" y="970559"/>
                      <a:pt x="-4376" y="1029361"/>
                      <a:pt x="31301" y="1061074"/>
                    </a:cubicBezTo>
                    <a:cubicBezTo>
                      <a:pt x="63675" y="1090145"/>
                      <a:pt x="120495" y="1092127"/>
                      <a:pt x="155512" y="1064377"/>
                    </a:cubicBezTo>
                    <a:cubicBezTo>
                      <a:pt x="192510" y="1034646"/>
                      <a:pt x="202421" y="975845"/>
                      <a:pt x="175993" y="932900"/>
                    </a:cubicBezTo>
                    <a:cubicBezTo>
                      <a:pt x="164761" y="919025"/>
                      <a:pt x="162118" y="903168"/>
                      <a:pt x="162118" y="8853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75FF321-0579-4300-A5D4-D86907C5E8EE}"/>
                  </a:ext>
                </a:extLst>
              </p:cNvPr>
              <p:cNvSpPr/>
              <p:nvPr userDrawn="1"/>
            </p:nvSpPr>
            <p:spPr>
              <a:xfrm flipH="1">
                <a:off x="4889732" y="2618015"/>
                <a:ext cx="898091" cy="123739"/>
              </a:xfrm>
              <a:custGeom>
                <a:avLst/>
                <a:gdLst>
                  <a:gd name="connsiteX0" fmla="*/ 66839 w 1648569"/>
                  <a:gd name="connsiteY0" fmla="*/ 192784 h 227140"/>
                  <a:gd name="connsiteX1" fmla="*/ 173872 w 1648569"/>
                  <a:gd name="connsiteY1" fmla="*/ 153142 h 227140"/>
                  <a:gd name="connsiteX2" fmla="*/ 215496 w 1648569"/>
                  <a:gd name="connsiteY2" fmla="*/ 130679 h 227140"/>
                  <a:gd name="connsiteX3" fmla="*/ 1265338 w 1648569"/>
                  <a:gd name="connsiteY3" fmla="*/ 130679 h 227140"/>
                  <a:gd name="connsiteX4" fmla="*/ 1283837 w 1648569"/>
                  <a:gd name="connsiteY4" fmla="*/ 130679 h 227140"/>
                  <a:gd name="connsiteX5" fmla="*/ 1299694 w 1648569"/>
                  <a:gd name="connsiteY5" fmla="*/ 146535 h 227140"/>
                  <a:gd name="connsiteX6" fmla="*/ 1299694 w 1648569"/>
                  <a:gd name="connsiteY6" fmla="*/ 165035 h 227140"/>
                  <a:gd name="connsiteX7" fmla="*/ 1362460 w 1648569"/>
                  <a:gd name="connsiteY7" fmla="*/ 226479 h 227140"/>
                  <a:gd name="connsiteX8" fmla="*/ 1474778 w 1648569"/>
                  <a:gd name="connsiteY8" fmla="*/ 227140 h 227140"/>
                  <a:gd name="connsiteX9" fmla="*/ 1618809 w 1648569"/>
                  <a:gd name="connsiteY9" fmla="*/ 226479 h 227140"/>
                  <a:gd name="connsiteX10" fmla="*/ 1648540 w 1648569"/>
                  <a:gd name="connsiteY10" fmla="*/ 196748 h 227140"/>
                  <a:gd name="connsiteX11" fmla="*/ 1648540 w 1648569"/>
                  <a:gd name="connsiteY11" fmla="*/ 47431 h 227140"/>
                  <a:gd name="connsiteX12" fmla="*/ 1616827 w 1648569"/>
                  <a:gd name="connsiteY12" fmla="*/ 17040 h 227140"/>
                  <a:gd name="connsiteX13" fmla="*/ 1475438 w 1648569"/>
                  <a:gd name="connsiteY13" fmla="*/ 16379 h 227140"/>
                  <a:gd name="connsiteX14" fmla="*/ 1320175 w 1648569"/>
                  <a:gd name="connsiteY14" fmla="*/ 17040 h 227140"/>
                  <a:gd name="connsiteX15" fmla="*/ 1300355 w 1648569"/>
                  <a:gd name="connsiteY15" fmla="*/ 30253 h 227140"/>
                  <a:gd name="connsiteX16" fmla="*/ 1267980 w 1648569"/>
                  <a:gd name="connsiteY16" fmla="*/ 59324 h 227140"/>
                  <a:gd name="connsiteX17" fmla="*/ 212853 w 1648569"/>
                  <a:gd name="connsiteY17" fmla="*/ 59324 h 227140"/>
                  <a:gd name="connsiteX18" fmla="*/ 169908 w 1648569"/>
                  <a:gd name="connsiteY18" fmla="*/ 36860 h 227140"/>
                  <a:gd name="connsiteX19" fmla="*/ 62215 w 1648569"/>
                  <a:gd name="connsiteY19" fmla="*/ 5808 h 227140"/>
                  <a:gd name="connsiteX20" fmla="*/ 109 w 1648569"/>
                  <a:gd name="connsiteY20" fmla="*/ 102269 h 227140"/>
                  <a:gd name="connsiteX21" fmla="*/ 66839 w 1648569"/>
                  <a:gd name="connsiteY21" fmla="*/ 192784 h 22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8569" h="227140">
                    <a:moveTo>
                      <a:pt x="66839" y="192784"/>
                    </a:moveTo>
                    <a:cubicBezTo>
                      <a:pt x="109785" y="204676"/>
                      <a:pt x="154712" y="190141"/>
                      <a:pt x="173872" y="153142"/>
                    </a:cubicBezTo>
                    <a:cubicBezTo>
                      <a:pt x="184443" y="133982"/>
                      <a:pt x="196335" y="130679"/>
                      <a:pt x="215496" y="130679"/>
                    </a:cubicBezTo>
                    <a:cubicBezTo>
                      <a:pt x="565663" y="131339"/>
                      <a:pt x="915170" y="130679"/>
                      <a:pt x="1265338" y="130679"/>
                    </a:cubicBezTo>
                    <a:cubicBezTo>
                      <a:pt x="1271284" y="130679"/>
                      <a:pt x="1277891" y="131339"/>
                      <a:pt x="1283837" y="130679"/>
                    </a:cubicBezTo>
                    <a:cubicBezTo>
                      <a:pt x="1295069" y="130018"/>
                      <a:pt x="1300355" y="134643"/>
                      <a:pt x="1299694" y="146535"/>
                    </a:cubicBezTo>
                    <a:cubicBezTo>
                      <a:pt x="1299033" y="152482"/>
                      <a:pt x="1299694" y="159089"/>
                      <a:pt x="1299694" y="165035"/>
                    </a:cubicBezTo>
                    <a:cubicBezTo>
                      <a:pt x="1299694" y="226479"/>
                      <a:pt x="1299694" y="226479"/>
                      <a:pt x="1362460" y="226479"/>
                    </a:cubicBezTo>
                    <a:cubicBezTo>
                      <a:pt x="1400119" y="226479"/>
                      <a:pt x="1437118" y="227140"/>
                      <a:pt x="1474778" y="227140"/>
                    </a:cubicBezTo>
                    <a:cubicBezTo>
                      <a:pt x="1523008" y="226479"/>
                      <a:pt x="1571239" y="225819"/>
                      <a:pt x="1618809" y="226479"/>
                    </a:cubicBezTo>
                    <a:cubicBezTo>
                      <a:pt x="1641272" y="227140"/>
                      <a:pt x="1648540" y="217890"/>
                      <a:pt x="1648540" y="196748"/>
                    </a:cubicBezTo>
                    <a:cubicBezTo>
                      <a:pt x="1647879" y="147196"/>
                      <a:pt x="1647219" y="96983"/>
                      <a:pt x="1648540" y="47431"/>
                    </a:cubicBezTo>
                    <a:cubicBezTo>
                      <a:pt x="1649201" y="22986"/>
                      <a:pt x="1638630" y="17040"/>
                      <a:pt x="1616827" y="17040"/>
                    </a:cubicBezTo>
                    <a:cubicBezTo>
                      <a:pt x="1569918" y="17700"/>
                      <a:pt x="1522348" y="16379"/>
                      <a:pt x="1475438" y="16379"/>
                    </a:cubicBezTo>
                    <a:cubicBezTo>
                      <a:pt x="1423904" y="16379"/>
                      <a:pt x="1371709" y="17040"/>
                      <a:pt x="1320175" y="17040"/>
                    </a:cubicBezTo>
                    <a:cubicBezTo>
                      <a:pt x="1310926" y="17040"/>
                      <a:pt x="1297712" y="13736"/>
                      <a:pt x="1300355" y="30253"/>
                    </a:cubicBezTo>
                    <a:cubicBezTo>
                      <a:pt x="1304979" y="58002"/>
                      <a:pt x="1289123" y="59324"/>
                      <a:pt x="1267980" y="59324"/>
                    </a:cubicBezTo>
                    <a:cubicBezTo>
                      <a:pt x="916492" y="58663"/>
                      <a:pt x="564342" y="58663"/>
                      <a:pt x="212853" y="59324"/>
                    </a:cubicBezTo>
                    <a:cubicBezTo>
                      <a:pt x="193032" y="59324"/>
                      <a:pt x="181140" y="54699"/>
                      <a:pt x="169908" y="36860"/>
                    </a:cubicBezTo>
                    <a:cubicBezTo>
                      <a:pt x="148105" y="3165"/>
                      <a:pt x="102517" y="-8067"/>
                      <a:pt x="62215" y="5808"/>
                    </a:cubicBezTo>
                    <a:cubicBezTo>
                      <a:pt x="23234" y="19022"/>
                      <a:pt x="-1873" y="57342"/>
                      <a:pt x="109" y="102269"/>
                    </a:cubicBezTo>
                    <a:cubicBezTo>
                      <a:pt x="1431" y="146535"/>
                      <a:pt x="28519" y="182213"/>
                      <a:pt x="66839" y="19278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F97C3A21-57B5-4F03-B5FB-EB7FA22E9BC3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220874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56A5EE0E-5C86-491E-BBE5-EA1C72574F59}"/>
                  </a:ext>
                </a:extLst>
              </p:cNvPr>
              <p:cNvSpPr/>
              <p:nvPr userDrawn="1"/>
            </p:nvSpPr>
            <p:spPr>
              <a:xfrm rot="5400000" flipH="1">
                <a:off x="4671618" y="4826701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ED86755-4944-466C-9C5F-565B01B373F1}"/>
                  </a:ext>
                </a:extLst>
              </p:cNvPr>
              <p:cNvSpPr/>
              <p:nvPr userDrawn="1"/>
            </p:nvSpPr>
            <p:spPr>
              <a:xfrm rot="5400000" flipH="1">
                <a:off x="4871004" y="4236381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E12B85CB-70EC-4332-BCC8-F3BF560859B1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341909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4" name="Picture Placeholder 113">
            <a:extLst>
              <a:ext uri="{FF2B5EF4-FFF2-40B4-BE49-F238E27FC236}">
                <a16:creationId xmlns:a16="http://schemas.microsoft.com/office/drawing/2014/main" id="{EB32F77A-E2C8-4CFE-A33D-776108CB371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45340" y="1997014"/>
            <a:ext cx="3017520" cy="3017520"/>
          </a:xfrm>
          <a:custGeom>
            <a:avLst/>
            <a:gdLst>
              <a:gd name="connsiteX0" fmla="*/ 162463 w 3017520"/>
              <a:gd name="connsiteY0" fmla="*/ 0 h 3017520"/>
              <a:gd name="connsiteX1" fmla="*/ 2855057 w 3017520"/>
              <a:gd name="connsiteY1" fmla="*/ 0 h 3017520"/>
              <a:gd name="connsiteX2" fmla="*/ 3017520 w 3017520"/>
              <a:gd name="connsiteY2" fmla="*/ 162463 h 3017520"/>
              <a:gd name="connsiteX3" fmla="*/ 3017520 w 3017520"/>
              <a:gd name="connsiteY3" fmla="*/ 2855057 h 3017520"/>
              <a:gd name="connsiteX4" fmla="*/ 2855057 w 3017520"/>
              <a:gd name="connsiteY4" fmla="*/ 3017520 h 3017520"/>
              <a:gd name="connsiteX5" fmla="*/ 162463 w 3017520"/>
              <a:gd name="connsiteY5" fmla="*/ 3017520 h 3017520"/>
              <a:gd name="connsiteX6" fmla="*/ 0 w 3017520"/>
              <a:gd name="connsiteY6" fmla="*/ 2855057 h 3017520"/>
              <a:gd name="connsiteX7" fmla="*/ 0 w 3017520"/>
              <a:gd name="connsiteY7" fmla="*/ 162463 h 3017520"/>
              <a:gd name="connsiteX8" fmla="*/ 162463 w 3017520"/>
              <a:gd name="connsiteY8" fmla="*/ 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7520" h="3017520">
                <a:moveTo>
                  <a:pt x="162463" y="0"/>
                </a:moveTo>
                <a:lnTo>
                  <a:pt x="2855057" y="0"/>
                </a:lnTo>
                <a:cubicBezTo>
                  <a:pt x="2944783" y="0"/>
                  <a:pt x="3017520" y="72737"/>
                  <a:pt x="3017520" y="162463"/>
                </a:cubicBezTo>
                <a:lnTo>
                  <a:pt x="3017520" y="2855057"/>
                </a:lnTo>
                <a:cubicBezTo>
                  <a:pt x="3017520" y="2944783"/>
                  <a:pt x="2944783" y="3017520"/>
                  <a:pt x="2855057" y="3017520"/>
                </a:cubicBezTo>
                <a:lnTo>
                  <a:pt x="162463" y="3017520"/>
                </a:lnTo>
                <a:cubicBezTo>
                  <a:pt x="72737" y="3017520"/>
                  <a:pt x="0" y="2944783"/>
                  <a:pt x="0" y="2855057"/>
                </a:cubicBezTo>
                <a:lnTo>
                  <a:pt x="0" y="162463"/>
                </a:lnTo>
                <a:cubicBezTo>
                  <a:pt x="0" y="72737"/>
                  <a:pt x="72737" y="0"/>
                  <a:pt x="1624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6952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그림 개체 틀 2">
            <a:extLst>
              <a:ext uri="{FF2B5EF4-FFF2-40B4-BE49-F238E27FC236}">
                <a16:creationId xmlns:a16="http://schemas.microsoft.com/office/drawing/2014/main" id="{F4ED8358-82BF-4BDB-9FF6-4C88568C987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9218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487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278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B385D46-BB81-40F4-97C1-95575D4C9F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522980" y="2966968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6EAA121-572C-4C83-A24E-989B72B92A1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2736" y="1678845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7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7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7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7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BECEA9-B7DA-4E09-9E80-B8B80B8E97C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24191" y="390720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7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7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7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7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0108D6E-0789-4A3A-806C-951F2E7E42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29202" y="1649808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FB68D23-CA73-40EF-B39D-027E16880DD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223009" y="4236450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30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30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ounded Rectangle 8">
            <a:extLst>
              <a:ext uri="{FF2B5EF4-FFF2-40B4-BE49-F238E27FC236}">
                <a16:creationId xmlns:a16="http://schemas.microsoft.com/office/drawing/2014/main" id="{0CADDCB3-9ED0-4A68-830A-6B58177892A2}"/>
              </a:ext>
            </a:extLst>
          </p:cNvPr>
          <p:cNvSpPr/>
          <p:nvPr userDrawn="1"/>
        </p:nvSpPr>
        <p:spPr>
          <a:xfrm rot="2700000">
            <a:off x="708614" y="1522791"/>
            <a:ext cx="2508249" cy="2508248"/>
          </a:xfrm>
          <a:custGeom>
            <a:avLst/>
            <a:gdLst/>
            <a:ahLst/>
            <a:cxnLst/>
            <a:rect l="l" t="t" r="r" b="b"/>
            <a:pathLst>
              <a:path w="1810298" h="1810298">
                <a:moveTo>
                  <a:pt x="55366" y="55366"/>
                </a:moveTo>
                <a:cubicBezTo>
                  <a:pt x="89574" y="21158"/>
                  <a:pt x="136832" y="0"/>
                  <a:pt x="189031" y="0"/>
                </a:cubicBezTo>
                <a:lnTo>
                  <a:pt x="925364" y="0"/>
                </a:lnTo>
                <a:lnTo>
                  <a:pt x="925364" y="765189"/>
                </a:lnTo>
                <a:cubicBezTo>
                  <a:pt x="925364" y="824772"/>
                  <a:pt x="973666" y="873074"/>
                  <a:pt x="1033249" y="873074"/>
                </a:cubicBezTo>
                <a:lnTo>
                  <a:pt x="1810298" y="873074"/>
                </a:lnTo>
                <a:lnTo>
                  <a:pt x="1810298" y="1621267"/>
                </a:lnTo>
                <a:cubicBezTo>
                  <a:pt x="1810298" y="1725666"/>
                  <a:pt x="1725666" y="1810298"/>
                  <a:pt x="1621267" y="1810298"/>
                </a:cubicBezTo>
                <a:lnTo>
                  <a:pt x="189031" y="1810298"/>
                </a:lnTo>
                <a:cubicBezTo>
                  <a:pt x="84632" y="1810298"/>
                  <a:pt x="0" y="1725666"/>
                  <a:pt x="0" y="1621267"/>
                </a:cubicBezTo>
                <a:lnTo>
                  <a:pt x="0" y="189031"/>
                </a:lnTo>
                <a:cubicBezTo>
                  <a:pt x="0" y="136832"/>
                  <a:pt x="21158" y="89574"/>
                  <a:pt x="55366" y="55366"/>
                </a:cubicBezTo>
                <a:close/>
              </a:path>
            </a:pathLst>
          </a:custGeom>
          <a:solidFill>
            <a:schemeClr val="accent4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944DC42C-15BC-4390-BEC2-ED222CEABEC9}"/>
              </a:ext>
            </a:extLst>
          </p:cNvPr>
          <p:cNvSpPr/>
          <p:nvPr userDrawn="1"/>
        </p:nvSpPr>
        <p:spPr>
          <a:xfrm rot="13500000">
            <a:off x="6592568" y="2159156"/>
            <a:ext cx="1270204" cy="1270204"/>
          </a:xfrm>
          <a:custGeom>
            <a:avLst/>
            <a:gdLst/>
            <a:ahLst/>
            <a:cxnLst/>
            <a:rect l="l" t="t" r="r" b="b"/>
            <a:pathLst>
              <a:path w="1810298" h="1810298">
                <a:moveTo>
                  <a:pt x="55366" y="55366"/>
                </a:moveTo>
                <a:cubicBezTo>
                  <a:pt x="89574" y="21158"/>
                  <a:pt x="136832" y="0"/>
                  <a:pt x="189031" y="0"/>
                </a:cubicBezTo>
                <a:lnTo>
                  <a:pt x="925364" y="0"/>
                </a:lnTo>
                <a:lnTo>
                  <a:pt x="925364" y="765189"/>
                </a:lnTo>
                <a:cubicBezTo>
                  <a:pt x="925364" y="824772"/>
                  <a:pt x="973666" y="873074"/>
                  <a:pt x="1033249" y="873074"/>
                </a:cubicBezTo>
                <a:lnTo>
                  <a:pt x="1810298" y="873074"/>
                </a:lnTo>
                <a:lnTo>
                  <a:pt x="1810298" y="1621267"/>
                </a:lnTo>
                <a:cubicBezTo>
                  <a:pt x="1810298" y="1725666"/>
                  <a:pt x="1725666" y="1810298"/>
                  <a:pt x="1621267" y="1810298"/>
                </a:cubicBezTo>
                <a:lnTo>
                  <a:pt x="189031" y="1810298"/>
                </a:lnTo>
                <a:cubicBezTo>
                  <a:pt x="84632" y="1810298"/>
                  <a:pt x="0" y="1725666"/>
                  <a:pt x="0" y="1621267"/>
                </a:cubicBezTo>
                <a:lnTo>
                  <a:pt x="0" y="189031"/>
                </a:lnTo>
                <a:cubicBezTo>
                  <a:pt x="0" y="136832"/>
                  <a:pt x="21158" y="89574"/>
                  <a:pt x="55366" y="55366"/>
                </a:cubicBezTo>
                <a:close/>
              </a:path>
            </a:pathLst>
          </a:custGeom>
          <a:solidFill>
            <a:schemeClr val="accent2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08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07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283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  <p:sldLayoutId id="2147483786" r:id="rId18"/>
    <p:sldLayoutId id="214748378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51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/>
          </p:cNvSpPr>
          <p:nvPr/>
        </p:nvSpPr>
        <p:spPr>
          <a:xfrm>
            <a:off x="6683704" y="972757"/>
            <a:ext cx="5646258" cy="779493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bg1"/>
                </a:solidFill>
              </a:rPr>
              <a:t>INTELLIGENT AGENT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 txBox="1">
            <a:spLocks/>
          </p:cNvSpPr>
          <p:nvPr/>
        </p:nvSpPr>
        <p:spPr>
          <a:xfrm>
            <a:off x="8883371" y="6389767"/>
            <a:ext cx="3446591" cy="468233"/>
          </a:xfr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BY DR. KAJAL NUSRATULLAH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38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0745" r="20745"/>
          <a:stretch>
            <a:fillRect/>
          </a:stretch>
        </p:blipFill>
        <p:spPr>
          <a:xfrm>
            <a:off x="1636295" y="1997014"/>
            <a:ext cx="3026565" cy="30175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97643" y="127883"/>
            <a:ext cx="6776184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4400" dirty="0">
                <a:latin typeface="+mj-lt"/>
                <a:cs typeface="Arial" pitchFamily="34" charset="0"/>
              </a:rPr>
              <a:t>PEAS for self-driving </a:t>
            </a:r>
            <a:r>
              <a:rPr lang="en-US" sz="4400" dirty="0" smtClean="0">
                <a:latin typeface="+mj-lt"/>
                <a:cs typeface="Arial" pitchFamily="34" charset="0"/>
              </a:rPr>
              <a:t>cars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02956" y="1018195"/>
            <a:ext cx="6096000" cy="517064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Let's suppose a self-driving car then PEAS representation will be:</a:t>
            </a:r>
          </a:p>
          <a:p>
            <a:endParaRPr lang="en-US" dirty="0"/>
          </a:p>
          <a:p>
            <a:r>
              <a:rPr lang="en-US" sz="2400" b="1" dirty="0"/>
              <a:t>Performance:</a:t>
            </a:r>
            <a:r>
              <a:rPr lang="en-US" sz="2400" dirty="0"/>
              <a:t> Safety, time, legal drive, comfort</a:t>
            </a:r>
          </a:p>
          <a:p>
            <a:endParaRPr lang="en-US" sz="2400" dirty="0"/>
          </a:p>
          <a:p>
            <a:r>
              <a:rPr lang="en-US" sz="2400" b="1" dirty="0"/>
              <a:t>Environment:</a:t>
            </a:r>
            <a:r>
              <a:rPr lang="en-US" sz="2400" dirty="0"/>
              <a:t> Roads, other vehicles, road signs, pedestrian</a:t>
            </a:r>
          </a:p>
          <a:p>
            <a:endParaRPr lang="en-US" sz="2400" dirty="0"/>
          </a:p>
          <a:p>
            <a:r>
              <a:rPr lang="en-US" sz="2400" b="1" dirty="0"/>
              <a:t>Actuators:</a:t>
            </a:r>
            <a:r>
              <a:rPr lang="en-US" sz="2400" dirty="0"/>
              <a:t> Steering, accelerator, brake, signal, horn</a:t>
            </a:r>
          </a:p>
          <a:p>
            <a:endParaRPr lang="en-US" sz="2400" dirty="0"/>
          </a:p>
          <a:p>
            <a:r>
              <a:rPr lang="en-US" sz="2400" b="1" dirty="0"/>
              <a:t>Sensors: </a:t>
            </a:r>
            <a:r>
              <a:rPr lang="en-US" sz="2400" dirty="0"/>
              <a:t>Camera, GPS, speedometer, odometer, accelerometer, sonar.</a:t>
            </a:r>
          </a:p>
        </p:txBody>
      </p:sp>
    </p:spTree>
    <p:extLst>
      <p:ext uri="{BB962C8B-B14F-4D97-AF65-F5344CB8AC3E}">
        <p14:creationId xmlns:p14="http://schemas.microsoft.com/office/powerpoint/2010/main" val="188685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09392" y="3253960"/>
            <a:ext cx="68008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000" dirty="0">
                <a:solidFill>
                  <a:schemeClr val="bg1"/>
                </a:solidFill>
                <a:latin typeface="erdana"/>
              </a:rPr>
              <a:t>Example of Agents with their </a:t>
            </a:r>
            <a:endParaRPr lang="en-US" sz="4000" dirty="0" smtClean="0">
              <a:solidFill>
                <a:schemeClr val="bg1"/>
              </a:solidFill>
              <a:latin typeface="erdana"/>
            </a:endParaRPr>
          </a:p>
          <a:p>
            <a:pPr algn="just"/>
            <a:r>
              <a:rPr lang="en-US" sz="4000" dirty="0" smtClean="0">
                <a:solidFill>
                  <a:schemeClr val="bg1"/>
                </a:solidFill>
                <a:latin typeface="erdana"/>
              </a:rPr>
              <a:t>PEAS </a:t>
            </a:r>
            <a:r>
              <a:rPr lang="en-US" sz="4000" dirty="0">
                <a:solidFill>
                  <a:schemeClr val="bg1"/>
                </a:solidFill>
                <a:latin typeface="erdana"/>
              </a:rPr>
              <a:t>representation</a:t>
            </a:r>
            <a:endParaRPr lang="en-US" sz="4000" b="0" i="0" dirty="0">
              <a:solidFill>
                <a:schemeClr val="bg1"/>
              </a:solidFill>
              <a:effectLst/>
              <a:latin typeface="erdana"/>
            </a:endParaRPr>
          </a:p>
        </p:txBody>
      </p:sp>
    </p:spTree>
    <p:extLst>
      <p:ext uri="{BB962C8B-B14F-4D97-AF65-F5344CB8AC3E}">
        <p14:creationId xmlns:p14="http://schemas.microsoft.com/office/powerpoint/2010/main" val="87567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erdana"/>
              </a:rPr>
              <a:t>PEAS </a:t>
            </a:r>
            <a:r>
              <a:rPr lang="en-US" dirty="0" smtClean="0">
                <a:solidFill>
                  <a:schemeClr val="tx1"/>
                </a:solidFill>
                <a:latin typeface="erdana"/>
              </a:rPr>
              <a:t>Representation</a:t>
            </a:r>
            <a:endParaRPr lang="en-US" dirty="0">
              <a:solidFill>
                <a:schemeClr val="tx1"/>
              </a:solidFill>
              <a:latin typeface="erdana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860056"/>
              </p:ext>
            </p:extLst>
          </p:nvPr>
        </p:nvGraphicFramePr>
        <p:xfrm>
          <a:off x="416832" y="1193530"/>
          <a:ext cx="11386590" cy="5197644"/>
        </p:xfrm>
        <a:graphic>
          <a:graphicData uri="http://schemas.openxmlformats.org/drawingml/2006/table">
            <a:tbl>
              <a:tblPr/>
              <a:tblGrid>
                <a:gridCol w="2277318">
                  <a:extLst>
                    <a:ext uri="{9D8B030D-6E8A-4147-A177-3AD203B41FA5}">
                      <a16:colId xmlns:a16="http://schemas.microsoft.com/office/drawing/2014/main" val="1210541405"/>
                    </a:ext>
                  </a:extLst>
                </a:gridCol>
                <a:gridCol w="2277318">
                  <a:extLst>
                    <a:ext uri="{9D8B030D-6E8A-4147-A177-3AD203B41FA5}">
                      <a16:colId xmlns:a16="http://schemas.microsoft.com/office/drawing/2014/main" val="2035196556"/>
                    </a:ext>
                  </a:extLst>
                </a:gridCol>
                <a:gridCol w="2277318">
                  <a:extLst>
                    <a:ext uri="{9D8B030D-6E8A-4147-A177-3AD203B41FA5}">
                      <a16:colId xmlns:a16="http://schemas.microsoft.com/office/drawing/2014/main" val="2258420153"/>
                    </a:ext>
                  </a:extLst>
                </a:gridCol>
                <a:gridCol w="2277318">
                  <a:extLst>
                    <a:ext uri="{9D8B030D-6E8A-4147-A177-3AD203B41FA5}">
                      <a16:colId xmlns:a16="http://schemas.microsoft.com/office/drawing/2014/main" val="3131779128"/>
                    </a:ext>
                  </a:extLst>
                </a:gridCol>
                <a:gridCol w="2277318">
                  <a:extLst>
                    <a:ext uri="{9D8B030D-6E8A-4147-A177-3AD203B41FA5}">
                      <a16:colId xmlns:a16="http://schemas.microsoft.com/office/drawing/2014/main" val="3872476618"/>
                    </a:ext>
                  </a:extLst>
                </a:gridCol>
              </a:tblGrid>
              <a:tr h="43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Agent</a:t>
                      </a:r>
                    </a:p>
                  </a:txBody>
                  <a:tcPr marL="39414" marR="39414" marT="39414" marB="39414">
                    <a:lnL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Performance measure</a:t>
                      </a:r>
                    </a:p>
                  </a:txBody>
                  <a:tcPr marL="39414" marR="39414" marT="39414" marB="39414">
                    <a:lnL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Environment</a:t>
                      </a:r>
                    </a:p>
                  </a:txBody>
                  <a:tcPr marL="39414" marR="39414" marT="39414" marB="39414">
                    <a:lnL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Actuators</a:t>
                      </a:r>
                    </a:p>
                  </a:txBody>
                  <a:tcPr marL="39414" marR="39414" marT="39414" marB="39414">
                    <a:lnL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Sensors</a:t>
                      </a:r>
                    </a:p>
                  </a:txBody>
                  <a:tcPr marL="39414" marR="39414" marT="39414" marB="39414">
                    <a:lnL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0BF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804470"/>
                  </a:ext>
                </a:extLst>
              </a:tr>
              <a:tr h="1161072">
                <a:tc>
                  <a:txBody>
                    <a:bodyPr/>
                    <a:lstStyle/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r>
                        <a:rPr lang="en-US" sz="1800" b="1" dirty="0" smtClean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Medical </a:t>
                      </a:r>
                      <a:r>
                        <a:rPr lang="en-US" sz="18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Diagnose</a:t>
                      </a:r>
                      <a:endParaRPr lang="en-US" sz="1800" dirty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6" marR="26276" marT="26276" marB="26276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Healthy patient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Minimized cost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Patient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Hospital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Staff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Tests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Treatments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Keyboard</a:t>
                      </a:r>
                      <a:br>
                        <a:rPr lang="en-US" sz="18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(Entry of symptoms)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516547"/>
                  </a:ext>
                </a:extLst>
              </a:tr>
              <a:tr h="2436900">
                <a:tc>
                  <a:txBody>
                    <a:bodyPr/>
                    <a:lstStyle/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r>
                        <a:rPr lang="en-US" sz="1800" b="1" baseline="0" dirty="0" smtClean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en-US" sz="1800" b="1" dirty="0" smtClean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Vacuum </a:t>
                      </a:r>
                      <a:r>
                        <a:rPr lang="en-US" sz="18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Cleaner</a:t>
                      </a:r>
                      <a:endParaRPr lang="en-US" sz="1800" dirty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6" marR="26276" marT="26276" marB="26276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Cleanness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Efficiency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Battery life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Security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Room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Table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Wood floor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Carpet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Various obstacles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Wheels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Brushes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Vacuum Extractor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Camera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Dirt detection sensor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Cliff sensor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Bump Sensor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Infrared Wall Sensor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272822"/>
                  </a:ext>
                </a:extLst>
              </a:tr>
              <a:tr h="1161072">
                <a:tc>
                  <a:txBody>
                    <a:bodyPr/>
                    <a:lstStyle/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endParaRPr lang="en-US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 fontAlgn="t"/>
                      <a:r>
                        <a:rPr lang="en-US" sz="1800" b="1" dirty="0" smtClean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 -picking Robot</a:t>
                      </a:r>
                      <a:endParaRPr lang="en-US" sz="1800" dirty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6" marR="26276" marT="26276" marB="26276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of parts in correct bins.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Conveyor belt with parts,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Bins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Jointed Arms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Hand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Camera</a:t>
                      </a:r>
                    </a:p>
                    <a:p>
                      <a:pPr algn="just" fontAlgn="t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Joint angle sensors.</a:t>
                      </a:r>
                    </a:p>
                  </a:txBody>
                  <a:tcPr marL="26276" marR="26276" marT="26276" marB="26276" anchor="ctr">
                    <a:lnL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006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5696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erdana"/>
              </a:rPr>
              <a:t>PEAS Representation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454878"/>
              </p:ext>
            </p:extLst>
          </p:nvPr>
        </p:nvGraphicFramePr>
        <p:xfrm>
          <a:off x="838200" y="1588169"/>
          <a:ext cx="10515600" cy="4860757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46136139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18565826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03350866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0735939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64619683"/>
                    </a:ext>
                  </a:extLst>
                </a:gridCol>
              </a:tblGrid>
              <a:tr h="82033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>
                          <a:effectLst/>
                        </a:rPr>
                        <a:t>Agent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>
                          <a:effectLst/>
                        </a:rPr>
                        <a:t>Performance Measure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>
                          <a:effectLst/>
                        </a:rPr>
                        <a:t>Environment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>
                          <a:effectLst/>
                        </a:rPr>
                        <a:t>Actuator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600" b="1" dirty="0">
                          <a:effectLst/>
                        </a:rPr>
                        <a:t>Sensor</a:t>
                      </a:r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4171850333"/>
                  </a:ext>
                </a:extLst>
              </a:tr>
              <a:tr h="1346809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Hospital Management System</a:t>
                      </a: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Patient’s health, Admission process, Payment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>
                          <a:effectLst/>
                        </a:rPr>
                        <a:t>Hospital, Doctors, Patients</a:t>
                      </a:r>
                      <a:endParaRPr lang="en-US" sz="1600" b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Prescription, Diagnosis, Scan report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Symptoms, Patient’s response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extLst>
                  <a:ext uri="{0D108BD9-81ED-4DB2-BD59-A6C34878D82A}">
                    <a16:rowId xmlns:a16="http://schemas.microsoft.com/office/drawing/2014/main" val="1528782761"/>
                  </a:ext>
                </a:extLst>
              </a:tr>
              <a:tr h="1346809"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Automated Car Drive</a:t>
                      </a: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Comfortable trip, Safety, Maximum Distance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Roads, Traffic, Vehicles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>
                          <a:effectLst/>
                        </a:rPr>
                        <a:t>Steering wheel, Accelerator, Brake, Mirror</a:t>
                      </a:r>
                      <a:endParaRPr lang="en-US" sz="1600" b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>
                          <a:effectLst/>
                        </a:rPr>
                        <a:t>Camera, GPS, Odometer</a:t>
                      </a:r>
                      <a:endParaRPr lang="en-US" sz="1600" b="0">
                        <a:effectLst/>
                      </a:endParaRPr>
                    </a:p>
                  </a:txBody>
                  <a:tcPr marL="63500" marR="63500" marT="88900" marB="88900" anchor="ctr"/>
                </a:tc>
                <a:extLst>
                  <a:ext uri="{0D108BD9-81ED-4DB2-BD59-A6C34878D82A}">
                    <a16:rowId xmlns:a16="http://schemas.microsoft.com/office/drawing/2014/main" val="4119258095"/>
                  </a:ext>
                </a:extLst>
              </a:tr>
              <a:tr h="1346809"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Subject Tutoring</a:t>
                      </a: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>
                          <a:effectLst/>
                        </a:rPr>
                        <a:t>Maximize scores, Improvement is students</a:t>
                      </a:r>
                      <a:endParaRPr lang="en-US" sz="1600" b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Classroom, Desk, Chair, Board, Staff, Students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Smart displays, Corrections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effectLst/>
                        </a:rPr>
                        <a:t>Eyes, Ears, Notebooks</a:t>
                      </a:r>
                      <a:endParaRPr lang="en-US" sz="1600" b="0" dirty="0">
                        <a:effectLst/>
                      </a:endParaRPr>
                    </a:p>
                  </a:txBody>
                  <a:tcPr marL="63500" marR="63500" marT="88900" marB="88900" anchor="ctr"/>
                </a:tc>
                <a:extLst>
                  <a:ext uri="{0D108BD9-81ED-4DB2-BD59-A6C34878D82A}">
                    <a16:rowId xmlns:a16="http://schemas.microsoft.com/office/drawing/2014/main" val="10232411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256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8555" y="1069025"/>
            <a:ext cx="77441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4400" b="1" dirty="0">
                <a:solidFill>
                  <a:schemeClr val="bg1"/>
                </a:solidFill>
                <a:latin typeface="sofia-pro"/>
              </a:rPr>
              <a:t>Types of Environments in AI</a:t>
            </a:r>
            <a:endParaRPr lang="en-US" sz="4400" b="1" i="0" dirty="0">
              <a:solidFill>
                <a:schemeClr val="bg1"/>
              </a:solidFill>
              <a:effectLst/>
              <a:latin typeface="sofia-pro"/>
            </a:endParaRPr>
          </a:p>
        </p:txBody>
      </p:sp>
    </p:spTree>
    <p:extLst>
      <p:ext uri="{BB962C8B-B14F-4D97-AF65-F5344CB8AC3E}">
        <p14:creationId xmlns:p14="http://schemas.microsoft.com/office/powerpoint/2010/main" val="14229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723032" y="289379"/>
            <a:ext cx="61991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273239"/>
                </a:solidFill>
                <a:latin typeface="urw-din"/>
              </a:rPr>
              <a:t>Fully Observable vs Partially Observable</a:t>
            </a:r>
            <a:r>
              <a:rPr lang="en-US" dirty="0" smtClean="0">
                <a:solidFill>
                  <a:srgbClr val="273239"/>
                </a:solidFill>
                <a:latin typeface="urw-din"/>
              </a:rPr>
              <a:t> 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0" y="1044216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When an agent sensor is capable to sense or access the complete state of an agent at each point in time, it is said to be a fully observable environment else it is partially observable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Maintaining a fully observable environment is easy as there is no need to keep track of the history of the surrounding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environment is called </a:t>
            </a:r>
            <a:r>
              <a:rPr lang="en-US" sz="2000" b="1" dirty="0">
                <a:solidFill>
                  <a:srgbClr val="273239"/>
                </a:solidFill>
                <a:latin typeface="urw-din"/>
              </a:rPr>
              <a:t>unobservable 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when the agent has no sensors in all environments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3239"/>
                </a:solidFill>
                <a:latin typeface="urw-din"/>
              </a:rPr>
              <a:t>Example: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 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3239"/>
                </a:solidFill>
                <a:latin typeface="urw-din"/>
              </a:rPr>
              <a:t>Chess –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 the board is fully observable, so are the opponent’s moves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3239"/>
                </a:solidFill>
                <a:latin typeface="urw-din"/>
              </a:rPr>
              <a:t>Driving –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 the environment is partially observable because what’s around the corner is not know.</a:t>
            </a:r>
            <a:endParaRPr lang="en-US" sz="2000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pic>
        <p:nvPicPr>
          <p:cNvPr id="9" name="Picture 2" descr="AI - Environment Types - CSVe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340" y="2175310"/>
            <a:ext cx="2886075" cy="257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84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32599" y="260503"/>
            <a:ext cx="42899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Deterministic vs Stochastic 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6000" y="1305171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When a uniqueness in the agent’s current state completely determines the next state of the agent, the environment is said to be deterministic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stochastic environment is random in nature which is not unique and cannot be completely determined by the agent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Example: </a:t>
            </a:r>
            <a:br>
              <a:rPr lang="en-US" sz="2000" dirty="0">
                <a:solidFill>
                  <a:srgbClr val="273239"/>
                </a:solidFill>
                <a:latin typeface="urw-din"/>
              </a:rPr>
            </a:br>
            <a:r>
              <a:rPr lang="en-US" sz="2000" b="1" dirty="0">
                <a:solidFill>
                  <a:srgbClr val="273239"/>
                </a:solidFill>
                <a:latin typeface="urw-din"/>
              </a:rPr>
              <a:t>Chess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 – there would be only a few possible moves for a coin at the current state and these moves can be determined </a:t>
            </a:r>
            <a:br>
              <a:rPr lang="en-US" sz="2000" dirty="0">
                <a:solidFill>
                  <a:srgbClr val="273239"/>
                </a:solidFill>
                <a:latin typeface="urw-din"/>
              </a:rPr>
            </a:br>
            <a:r>
              <a:rPr lang="en-US" sz="2000" b="1" dirty="0">
                <a:solidFill>
                  <a:srgbClr val="273239"/>
                </a:solidFill>
                <a:latin typeface="urw-din"/>
              </a:rPr>
              <a:t>Self Driving Cars 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– the actions of a self-driving car are not unique, it varies time to time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667" y="2117558"/>
            <a:ext cx="3224463" cy="289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5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688278" y="404882"/>
            <a:ext cx="4472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Competitive vs Collaborative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 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80497" y="1131566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agent is said to be in a competitive environment when it competes against another agent to optimize the output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game of chess is competitive as the agents compete with each other to win the game which is the output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agent is said to be in a collaborative environment when multiple agents cooperate to produce the desired output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When multiple self-driving cars are found on the roads, they cooperate with each other to avoid collisions and reach their destination which is the output desired.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37993"/>
          <a:stretch/>
        </p:blipFill>
        <p:spPr>
          <a:xfrm>
            <a:off x="1568919" y="1915427"/>
            <a:ext cx="3205212" cy="321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9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704257" y="453008"/>
            <a:ext cx="42466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Single-agent vs Multi-agent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 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482875" y="1427815"/>
            <a:ext cx="49711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environment consisting of only one agent is said to be a single-agent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 person left alone in a maze is an example of the single-agent 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system.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environment involving more than one agent is a multi-agent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game of football is multi-agent as it involves 11 players in each team.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292" y="1963554"/>
            <a:ext cx="3166711" cy="307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0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428428" y="491509"/>
            <a:ext cx="29049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Dynamic vs Static </a:t>
            </a:r>
          </a:p>
        </p:txBody>
      </p:sp>
      <p:sp>
        <p:nvSpPr>
          <p:cNvPr id="4" name="Rectangle 3"/>
          <p:cNvSpPr/>
          <p:nvPr/>
        </p:nvSpPr>
        <p:spPr>
          <a:xfrm>
            <a:off x="6538762" y="1221939"/>
            <a:ext cx="468429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environment that keeps constantly changing itself when the agent is up with some action is said to be dynamic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 roller coaster ride is dynamic as it is set in motion and the environment keeps changing every instant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idle environment with no change in its state is called a static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An empty house is static as there’s no change in the surroundings when an agent enters.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68" y="1973179"/>
            <a:ext cx="3166712" cy="304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 txBox="1">
            <a:spLocks/>
          </p:cNvSpPr>
          <p:nvPr/>
        </p:nvSpPr>
        <p:spPr>
          <a:xfrm>
            <a:off x="2467744" y="5158653"/>
            <a:ext cx="11029616" cy="558753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smtClean="0">
                <a:solidFill>
                  <a:schemeClr val="bg1"/>
                </a:solidFill>
              </a:rPr>
              <a:t>OUTLINES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918" y="3174384"/>
            <a:ext cx="6051082" cy="368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5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329740" y="385631"/>
            <a:ext cx="3706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73239"/>
                </a:solidFill>
                <a:latin typeface="urw-din"/>
              </a:rPr>
              <a:t>Discrete vs Continuous </a:t>
            </a:r>
          </a:p>
        </p:txBody>
      </p:sp>
      <p:sp>
        <p:nvSpPr>
          <p:cNvPr id="4" name="Rectangle 3"/>
          <p:cNvSpPr/>
          <p:nvPr/>
        </p:nvSpPr>
        <p:spPr>
          <a:xfrm>
            <a:off x="6134972" y="1089319"/>
            <a:ext cx="581960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If an environment consists of a finite number of actions that can be deliberated in the environment to obtain the output, it is said to be a discrete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game of chess is discrete as it has only a finite number of moves. The number of moves might vary with every game, but still, it’s finite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environment in which the actions performed cannot be numbered 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i.e. 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is not discrete, is said to be continuous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Self-driving cars are an example of continuous environments as their actions are driving, parking, etc. which cannot be numbered.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538" y="1944303"/>
            <a:ext cx="3474720" cy="311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13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Types of AI Agents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439553" y="1472196"/>
            <a:ext cx="1124551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Agents can be grouped into five classes based on their degree of perceived intelligence and capability. All these agents can improve their performance and generate better action over the time. </a:t>
            </a:r>
            <a:endParaRPr lang="en-US" sz="2000" dirty="0" smtClean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algn="just" fontAlgn="base"/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These 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are given below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:</a:t>
            </a:r>
          </a:p>
          <a:p>
            <a:pPr algn="just"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342900" indent="-342900" algn="just" fontAlgn="base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Simple Reflex Agent</a:t>
            </a:r>
          </a:p>
          <a:p>
            <a:pPr marL="342900" indent="-342900" algn="just" fontAlgn="base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Model-based reflex agent</a:t>
            </a:r>
          </a:p>
          <a:p>
            <a:pPr marL="342900" indent="-342900" algn="just" fontAlgn="base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Goal-based agents</a:t>
            </a:r>
          </a:p>
          <a:p>
            <a:pPr marL="342900" indent="-342900" algn="just" fontAlgn="base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Utility-based agent</a:t>
            </a:r>
          </a:p>
          <a:p>
            <a:pPr marL="342900" indent="-342900" algn="just" fontAlgn="base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Learning agent</a:t>
            </a:r>
          </a:p>
        </p:txBody>
      </p:sp>
    </p:spTree>
    <p:extLst>
      <p:ext uri="{BB962C8B-B14F-4D97-AF65-F5344CB8AC3E}">
        <p14:creationId xmlns:p14="http://schemas.microsoft.com/office/powerpoint/2010/main" val="248327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46947" y="87248"/>
            <a:ext cx="43398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atin typeface="erdana"/>
              </a:rPr>
              <a:t>Simple Reflex </a:t>
            </a:r>
            <a:r>
              <a:rPr lang="en-US" sz="3600" dirty="0" smtClean="0">
                <a:latin typeface="erdana"/>
              </a:rPr>
              <a:t>Agent</a:t>
            </a:r>
            <a:endParaRPr lang="en-US" sz="3600" b="0" i="0" dirty="0">
              <a:effectLst/>
              <a:latin typeface="erdan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2763" y="860725"/>
            <a:ext cx="1143068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Simple reflex agents are the simplest agents. These agents take decisions on the basis of the current percepts and ignore the rest of the percept history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algn="just"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These agents only succeed in the fully observable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Simple reflex agent does not consider any part of percepts history during their decision and action process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 Simple reflex agent works on Condition-action rule, which means it maps the current state to action. 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Such </a:t>
            </a:r>
            <a:r>
              <a:rPr lang="en-US" sz="2000" dirty="0">
                <a:solidFill>
                  <a:srgbClr val="273239"/>
                </a:solidFill>
                <a:latin typeface="urw-din"/>
              </a:rPr>
              <a:t>as a Room Cleaner agent, it works only if there is dirt in the room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231775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Problems for the simple reflex agent design approach:</a:t>
            </a:r>
          </a:p>
          <a:p>
            <a:pPr marL="231775" lvl="1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They have very limited intelligence</a:t>
            </a:r>
          </a:p>
          <a:p>
            <a:pPr marL="231775" lvl="1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They do not have knowledge of non-perceptual parts of the current state</a:t>
            </a:r>
          </a:p>
          <a:p>
            <a:pPr marL="231775" lvl="1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Mostly too big to generate and to store.</a:t>
            </a:r>
          </a:p>
          <a:p>
            <a:pPr marL="231775" lvl="1" indent="-231775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Not adaptive to changes in the environment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231775" lvl="1" indent="-231775" algn="just" fontAlgn="base">
              <a:buFont typeface="Arial" panose="020B0604020202020204" pitchFamily="34" charset="0"/>
              <a:buChar char="•"/>
            </a:pPr>
            <a:r>
              <a:rPr lang="en-US" dirty="0"/>
              <a:t>The agent has no memory.</a:t>
            </a:r>
            <a:endParaRPr lang="en-US" sz="2000" dirty="0">
              <a:solidFill>
                <a:srgbClr val="273239"/>
              </a:solidFill>
              <a:latin typeface="urw-din"/>
            </a:endParaRPr>
          </a:p>
        </p:txBody>
      </p:sp>
    </p:spTree>
    <p:extLst>
      <p:ext uri="{BB962C8B-B14F-4D97-AF65-F5344CB8AC3E}">
        <p14:creationId xmlns:p14="http://schemas.microsoft.com/office/powerpoint/2010/main" val="287016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>
              <a:latin typeface="erdana"/>
            </a:endParaRPr>
          </a:p>
          <a:p>
            <a:r>
              <a:rPr lang="en-US" dirty="0" smtClean="0">
                <a:latin typeface="erdana"/>
              </a:rPr>
              <a:t>Simple </a:t>
            </a:r>
            <a:r>
              <a:rPr lang="en-US" dirty="0">
                <a:latin typeface="erdana"/>
              </a:rPr>
              <a:t>Reflex Agent</a:t>
            </a:r>
          </a:p>
          <a:p>
            <a:endParaRPr lang="en-US" dirty="0"/>
          </a:p>
        </p:txBody>
      </p:sp>
      <p:pic>
        <p:nvPicPr>
          <p:cNvPr id="9218" name="Picture 2" descr="Types of AI Ag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743" y="1320800"/>
            <a:ext cx="8277725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0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Model-based </a:t>
            </a:r>
            <a:r>
              <a:rPr lang="en-US" dirty="0"/>
              <a:t>R</a:t>
            </a:r>
            <a:r>
              <a:rPr lang="en-US" dirty="0" smtClean="0"/>
              <a:t>eflex </a:t>
            </a:r>
            <a:r>
              <a:rPr lang="en-US" dirty="0"/>
              <a:t>A</a:t>
            </a:r>
            <a:r>
              <a:rPr lang="en-US" dirty="0" smtClean="0"/>
              <a:t>gent</a:t>
            </a:r>
            <a:endParaRPr lang="en-US" dirty="0"/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0700" y="1377940"/>
            <a:ext cx="107823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US" sz="2000" dirty="0">
                <a:solidFill>
                  <a:srgbClr val="273239"/>
                </a:solidFill>
                <a:latin typeface="urw-din"/>
              </a:rPr>
              <a:t>The Model-based agent can work in a partially observable environment, and track the situation.</a:t>
            </a:r>
          </a:p>
          <a:p>
            <a:pPr algn="just"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algn="just" fontAlgn="base"/>
            <a:r>
              <a:rPr lang="en-US" sz="2000" dirty="0">
                <a:solidFill>
                  <a:srgbClr val="273239"/>
                </a:solidFill>
                <a:latin typeface="urw-din"/>
              </a:rPr>
              <a:t>A model-based agent has two important factors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:</a:t>
            </a:r>
          </a:p>
          <a:p>
            <a:pPr algn="just"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Model: It is knowledge about "how things happen in the world," so it is called a Model-based agent.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Internal State: It is a representation of the current state based on percept history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These agents have the model, "which is knowledge of the world" and based on the model they perform actions</a:t>
            </a:r>
            <a:r>
              <a:rPr lang="en-US" sz="2000" dirty="0" smtClean="0">
                <a:solidFill>
                  <a:srgbClr val="273239"/>
                </a:solidFill>
                <a:latin typeface="urw-din"/>
              </a:rPr>
              <a:t>.</a:t>
            </a:r>
          </a:p>
          <a:p>
            <a:pPr algn="just" fontAlgn="base"/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Updating the agent state requires information about: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How the world evolves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3239"/>
                </a:solidFill>
                <a:latin typeface="urw-din"/>
              </a:rPr>
              <a:t>How the agent's action affects the world.</a:t>
            </a:r>
          </a:p>
        </p:txBody>
      </p:sp>
    </p:spTree>
    <p:extLst>
      <p:ext uri="{BB962C8B-B14F-4D97-AF65-F5344CB8AC3E}">
        <p14:creationId xmlns:p14="http://schemas.microsoft.com/office/powerpoint/2010/main" val="12681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Model-based Reflex Agent</a:t>
            </a:r>
          </a:p>
        </p:txBody>
      </p:sp>
      <p:pic>
        <p:nvPicPr>
          <p:cNvPr id="10244" name="Picture 4" descr="Types of AI Ag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1257300"/>
            <a:ext cx="10160000" cy="546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49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Goal-based </a:t>
            </a:r>
            <a:r>
              <a:rPr lang="en-US" dirty="0" smtClean="0"/>
              <a:t>Agents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2400" y="1479540"/>
            <a:ext cx="1174432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 knowledge of the current state environment is not always sufficient to decide for an agent to what to do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 agent needs to know its goal which describes desirable situations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Goal-based agents expand the capabilities of the model-based agent by having the "goal" information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They choose an action, so that they can achieve the goal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These agents may have to consider a long sequence of possible actions before deciding whether the goal is achieved or not. Such considerations of different scenario are called searching and planning, which makes an agent proactive.</a:t>
            </a:r>
            <a:endParaRPr lang="en-US" sz="2400" b="0" i="0" dirty="0">
              <a:solidFill>
                <a:srgbClr val="000000"/>
              </a:solidFill>
              <a:effectLst/>
              <a:latin typeface="inter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5060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Goal-based </a:t>
            </a:r>
            <a:r>
              <a:rPr lang="en-US" dirty="0" smtClean="0"/>
              <a:t>Agents</a:t>
            </a:r>
            <a:endParaRPr lang="en-US" dirty="0"/>
          </a:p>
        </p:txBody>
      </p:sp>
      <p:pic>
        <p:nvPicPr>
          <p:cNvPr id="13314" name="Picture 2" descr="Types of AI Ag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55" y="1206500"/>
            <a:ext cx="11960545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96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601613"/>
            <a:ext cx="11573197" cy="724247"/>
          </a:xfrm>
        </p:spPr>
        <p:txBody>
          <a:bodyPr/>
          <a:lstStyle/>
          <a:p>
            <a:r>
              <a:rPr lang="en-US" dirty="0"/>
              <a:t>Utility-based agents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3529" y="1465640"/>
            <a:ext cx="1133507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These agents are similar to the goal-based agent but provide an extra component of utility measurement which makes them different by providing a measure of success at a given state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Utility-based agent act based not only goals but also the best way to achieve the goal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 Utility-based agent is useful when there are multiple possible alternatives, and an agent has to choose in order to perform the best action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 utility function maps each state to a real number to check how efficiently each action achieves the goals.</a:t>
            </a:r>
            <a:endParaRPr lang="en-US" sz="2400" b="0" i="0" dirty="0">
              <a:solidFill>
                <a:srgbClr val="000000"/>
              </a:solidFill>
              <a:effectLst/>
              <a:latin typeface="inter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1126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Utility-based agents</a:t>
            </a:r>
          </a:p>
        </p:txBody>
      </p:sp>
      <p:pic>
        <p:nvPicPr>
          <p:cNvPr id="12290" name="Picture 2" descr="Types of AI Ag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1155700"/>
            <a:ext cx="10972799" cy="543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88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30" y="271413"/>
            <a:ext cx="11178660" cy="724247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AGENT &amp; INTELLIGENT AGENT</a:t>
            </a:r>
          </a:p>
        </p:txBody>
      </p:sp>
      <p:sp useBgFill="1">
        <p:nvSpPr>
          <p:cNvPr id="4" name="Content Placeholder 4"/>
          <p:cNvSpPr txBox="1">
            <a:spLocks/>
          </p:cNvSpPr>
          <p:nvPr/>
        </p:nvSpPr>
        <p:spPr>
          <a:xfrm>
            <a:off x="581192" y="1559293"/>
            <a:ext cx="11029615" cy="5139890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3200" dirty="0">
                <a:solidFill>
                  <a:schemeClr val="tx1"/>
                </a:solidFill>
                <a:latin typeface="+mj-lt"/>
                <a:cs typeface="Arial" pitchFamily="34" charset="0"/>
              </a:rPr>
              <a:t>AGENT</a:t>
            </a:r>
            <a:r>
              <a:rPr lang="en-US" sz="3600" dirty="0">
                <a:solidFill>
                  <a:schemeClr val="tx1"/>
                </a:solidFill>
                <a:latin typeface="+mj-lt"/>
                <a:cs typeface="Arial" pitchFamily="34" charset="0"/>
              </a:rPr>
              <a:t>:</a:t>
            </a:r>
            <a:r>
              <a:rPr lang="en-US" sz="3200" b="1" dirty="0" smtClean="0">
                <a:solidFill>
                  <a:schemeClr val="tx1"/>
                </a:solidFill>
              </a:rPr>
              <a:t> 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</a:rPr>
              <a:t>An agent can be anything that </a:t>
            </a:r>
            <a:r>
              <a:rPr lang="en-US" sz="2400" dirty="0" smtClean="0">
                <a:solidFill>
                  <a:schemeClr val="tx1"/>
                </a:solidFill>
              </a:rPr>
              <a:t>perceive its </a:t>
            </a:r>
            <a:r>
              <a:rPr lang="en-US" sz="2400" dirty="0">
                <a:solidFill>
                  <a:schemeClr val="tx1"/>
                </a:solidFill>
              </a:rPr>
              <a:t>environment through sensors and act upon that environment through actuators. 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An </a:t>
            </a:r>
            <a:r>
              <a:rPr lang="en-US" sz="2400" dirty="0">
                <a:solidFill>
                  <a:schemeClr val="tx1"/>
                </a:solidFill>
              </a:rPr>
              <a:t>Agent runs in the cycle of perceiving, thinking, and acting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r>
              <a:rPr lang="en-US" sz="3200" dirty="0">
                <a:solidFill>
                  <a:schemeClr val="tx1"/>
                </a:solidFill>
                <a:latin typeface="+mj-lt"/>
                <a:cs typeface="Arial" pitchFamily="34" charset="0"/>
              </a:rPr>
              <a:t>INTELLIGENT AGENT: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An intelligent agent is </a:t>
            </a:r>
            <a:r>
              <a:rPr lang="en-US" sz="2400" b="1" dirty="0" smtClean="0">
                <a:solidFill>
                  <a:schemeClr val="tx1"/>
                </a:solidFill>
              </a:rPr>
              <a:t>a program that can make decisions or perform a service based on its environment, user input and experiences</a:t>
            </a:r>
            <a:r>
              <a:rPr lang="en-US" sz="2400" dirty="0" smtClean="0">
                <a:solidFill>
                  <a:schemeClr val="tx1"/>
                </a:solidFill>
              </a:rPr>
              <a:t>.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These programs can be used to </a:t>
            </a:r>
            <a:r>
              <a:rPr lang="en-US" sz="2400" b="1" dirty="0" smtClean="0">
                <a:solidFill>
                  <a:schemeClr val="tx1"/>
                </a:solidFill>
              </a:rPr>
              <a:t>autonomously </a:t>
            </a:r>
            <a:r>
              <a:rPr lang="en-US" sz="2400" dirty="0" smtClean="0">
                <a:solidFill>
                  <a:schemeClr val="tx1"/>
                </a:solidFill>
              </a:rPr>
              <a:t>gather information on a regular, programmed schedule or when prompted by the user in real time.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61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687497"/>
            <a:ext cx="11573197" cy="724247"/>
          </a:xfrm>
        </p:spPr>
        <p:txBody>
          <a:bodyPr/>
          <a:lstStyle/>
          <a:p>
            <a:r>
              <a:rPr lang="en-US" dirty="0"/>
              <a:t>Learning Agents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3529" y="1411744"/>
            <a:ext cx="1123632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inter-regular"/>
              </a:rPr>
              <a:t>A learning agent in AI is the type of agent which can learn from its past experiences, or it has learning capabilities</a:t>
            </a:r>
            <a:r>
              <a:rPr lang="en-US" sz="20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inter-regular"/>
              </a:rPr>
              <a:t>It starts to act with basic knowledge and then able to act and adapt automatically through learning</a:t>
            </a:r>
            <a:r>
              <a:rPr lang="en-US" sz="20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inter-regular"/>
              </a:rPr>
              <a:t>A learning agent has mainly four conceptual components, which are: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-bold"/>
              </a:rPr>
              <a:t>Learning element: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 It is responsible for making improvements by learning from environment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-bold"/>
              </a:rPr>
              <a:t>Critic: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 Learning element takes feedback from critic which describes that how well the agent is doing with respect to a fixed performance standard.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-bold"/>
              </a:rPr>
              <a:t>Performance element: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 It is responsible for selecting external action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inter-bold"/>
              </a:rPr>
              <a:t>Problem generator: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 This component is responsible for suggesting actions that will lead to new and informative experiences</a:t>
            </a:r>
            <a:r>
              <a:rPr lang="en-US" sz="2000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inter-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inter-regular"/>
              </a:rPr>
              <a:t>Hence, learning agents are able to learn, analyze performance, and look for new ways to improve the performance.</a:t>
            </a:r>
            <a:endParaRPr lang="en-US" sz="2000" b="0" i="0" dirty="0">
              <a:solidFill>
                <a:srgbClr val="000000"/>
              </a:solidFill>
              <a:effectLst/>
              <a:latin typeface="inter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2978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5103" y="660053"/>
            <a:ext cx="11573197" cy="724247"/>
          </a:xfrm>
        </p:spPr>
        <p:txBody>
          <a:bodyPr/>
          <a:lstStyle/>
          <a:p>
            <a:r>
              <a:rPr lang="en-US" dirty="0"/>
              <a:t>Learning Agents</a:t>
            </a:r>
          </a:p>
          <a:p>
            <a:endParaRPr lang="en-US" dirty="0"/>
          </a:p>
        </p:txBody>
      </p:sp>
      <p:pic>
        <p:nvPicPr>
          <p:cNvPr id="11266" name="Picture 2" descr="Types of AI Ag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384300"/>
            <a:ext cx="11188700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72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COMPONENTS OF AN AGENT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Agents in A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297" y="1164658"/>
            <a:ext cx="5906703" cy="569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21920" y="1225689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sz="2400" b="1" dirty="0">
                <a:solidFill>
                  <a:srgbClr val="333333"/>
                </a:solidFill>
                <a:latin typeface="inter-bold"/>
              </a:rPr>
              <a:t>Sensor: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 Sensor is a device which detects the change in the environment and sends the information to other electronic devices. An agent observes its environment through sensors.</a:t>
            </a:r>
          </a:p>
          <a:p>
            <a:pPr algn="just"/>
            <a:r>
              <a:rPr lang="en-US" sz="2400" b="1" dirty="0">
                <a:solidFill>
                  <a:srgbClr val="333333"/>
                </a:solidFill>
                <a:latin typeface="inter-bold"/>
              </a:rPr>
              <a:t>Actuators: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 Actuators are the component of machines that converts energy into motion. The actuators are only responsible for moving and controlling a system. An actuator can be an electric motor, gears, rails, etc.</a:t>
            </a:r>
          </a:p>
          <a:p>
            <a:pPr algn="just"/>
            <a:r>
              <a:rPr lang="en-US" sz="2400" b="1" dirty="0">
                <a:solidFill>
                  <a:srgbClr val="333333"/>
                </a:solidFill>
                <a:latin typeface="inter-bold"/>
              </a:rPr>
              <a:t>Effectors: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 Effectors are the devices which affect the environment. Effectors can be legs, wheels, arms, fingers, wings, fins, and display screen.</a:t>
            </a:r>
            <a:endParaRPr lang="en-US" sz="2400" b="0" i="0" dirty="0">
              <a:solidFill>
                <a:srgbClr val="333333"/>
              </a:solidFill>
              <a:effectLst/>
              <a:latin typeface="inter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7319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59293" y="2243307"/>
            <a:ext cx="309933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erdana"/>
              </a:rPr>
              <a:t>Structure of an </a:t>
            </a:r>
            <a:endParaRPr lang="en-US" sz="5400" dirty="0" smtClean="0">
              <a:latin typeface="erdana"/>
            </a:endParaRPr>
          </a:p>
          <a:p>
            <a:pPr algn="ctr"/>
            <a:r>
              <a:rPr lang="en-US" sz="5400" dirty="0" smtClean="0">
                <a:latin typeface="erdana"/>
              </a:rPr>
              <a:t>AI </a:t>
            </a:r>
            <a:r>
              <a:rPr lang="en-US" sz="5400" dirty="0">
                <a:latin typeface="erdana"/>
              </a:rPr>
              <a:t>Agent</a:t>
            </a:r>
            <a:endParaRPr lang="en-US" sz="5400" b="0" i="0" dirty="0">
              <a:effectLst/>
              <a:latin typeface="erdan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93332" y="465288"/>
            <a:ext cx="577836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333333"/>
                </a:solidFill>
                <a:latin typeface="inter-regular"/>
              </a:rPr>
              <a:t>The structure of an intelligent agent is a combination of architecture and agent program. It can be viewed as:</a:t>
            </a:r>
          </a:p>
          <a:p>
            <a:pPr algn="just"/>
            <a:endParaRPr lang="en-US" sz="2400" dirty="0" smtClean="0">
              <a:solidFill>
                <a:srgbClr val="000000"/>
              </a:solidFill>
              <a:latin typeface="inter-regular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inter-regular"/>
              </a:rPr>
              <a:t>Agent</a:t>
            </a:r>
            <a:r>
              <a:rPr lang="en-US" sz="2400" b="1" dirty="0">
                <a:solidFill>
                  <a:srgbClr val="000000"/>
                </a:solidFill>
                <a:latin typeface="inter-regular"/>
              </a:rPr>
              <a:t> = Architecture + Agent program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  </a:t>
            </a:r>
            <a:endParaRPr lang="en-US" sz="2400" dirty="0" smtClean="0">
              <a:solidFill>
                <a:srgbClr val="000000"/>
              </a:solidFill>
              <a:latin typeface="inter-regular"/>
            </a:endParaRPr>
          </a:p>
          <a:p>
            <a:pPr algn="just"/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pPr algn="just"/>
            <a:r>
              <a:rPr lang="en-US" sz="2400" b="1" dirty="0" smtClean="0">
                <a:solidFill>
                  <a:srgbClr val="333333"/>
                </a:solidFill>
                <a:latin typeface="inter-bold"/>
              </a:rPr>
              <a:t>Architecture: </a:t>
            </a:r>
            <a:r>
              <a:rPr lang="en-US" sz="2400" dirty="0" smtClean="0">
                <a:solidFill>
                  <a:srgbClr val="333333"/>
                </a:solidFill>
                <a:latin typeface="inter-regular"/>
              </a:rPr>
              <a:t>Architecture 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is machinery that an AI agent executes on</a:t>
            </a:r>
            <a:r>
              <a:rPr lang="en-US" sz="2400" dirty="0" smtClean="0">
                <a:solidFill>
                  <a:srgbClr val="333333"/>
                </a:solidFill>
                <a:latin typeface="inter-regular"/>
              </a:rPr>
              <a:t>.</a:t>
            </a:r>
          </a:p>
          <a:p>
            <a:pPr algn="just"/>
            <a:endParaRPr lang="en-US" sz="2400" dirty="0">
              <a:solidFill>
                <a:srgbClr val="333333"/>
              </a:solidFill>
              <a:latin typeface="inter-regular"/>
            </a:endParaRPr>
          </a:p>
          <a:p>
            <a:pPr algn="just"/>
            <a:r>
              <a:rPr lang="en-US" sz="2400" b="1" dirty="0">
                <a:solidFill>
                  <a:srgbClr val="333333"/>
                </a:solidFill>
                <a:latin typeface="inter-bold"/>
              </a:rPr>
              <a:t>Agent </a:t>
            </a:r>
            <a:r>
              <a:rPr lang="en-US" sz="2400" b="1" dirty="0" smtClean="0">
                <a:solidFill>
                  <a:srgbClr val="333333"/>
                </a:solidFill>
                <a:latin typeface="inter-bold"/>
              </a:rPr>
              <a:t>function: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 Agent </a:t>
            </a:r>
            <a:r>
              <a:rPr lang="en-US" sz="2400" dirty="0" smtClean="0">
                <a:solidFill>
                  <a:srgbClr val="333333"/>
                </a:solidFill>
                <a:latin typeface="inter-regular"/>
              </a:rPr>
              <a:t>function 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is used to map a percept to an action</a:t>
            </a:r>
            <a:r>
              <a:rPr lang="en-US" sz="2400" dirty="0" smtClean="0">
                <a:solidFill>
                  <a:srgbClr val="333333"/>
                </a:solidFill>
                <a:latin typeface="inter-regular"/>
              </a:rPr>
              <a:t>.</a:t>
            </a:r>
          </a:p>
          <a:p>
            <a:pPr algn="just"/>
            <a:endParaRPr lang="en-US" sz="2400" b="0" i="0" dirty="0">
              <a:solidFill>
                <a:srgbClr val="333333"/>
              </a:solidFill>
              <a:effectLst/>
              <a:latin typeface="inter-regular"/>
            </a:endParaRPr>
          </a:p>
          <a:p>
            <a:pPr algn="just"/>
            <a:r>
              <a:rPr lang="en-US" sz="2400" b="1" dirty="0">
                <a:solidFill>
                  <a:srgbClr val="333333"/>
                </a:solidFill>
                <a:latin typeface="inter-bold"/>
              </a:rPr>
              <a:t>Agent program:</a:t>
            </a:r>
            <a:r>
              <a:rPr lang="en-US" sz="2400" dirty="0">
                <a:solidFill>
                  <a:srgbClr val="333333"/>
                </a:solidFill>
                <a:latin typeface="inter-bold"/>
              </a:rPr>
              <a:t> Agent program is an implementation of agent function. An agent program executes on the physical architecture to produce function f.</a:t>
            </a:r>
          </a:p>
        </p:txBody>
      </p:sp>
    </p:spTree>
    <p:extLst>
      <p:ext uri="{BB962C8B-B14F-4D97-AF65-F5344CB8AC3E}">
        <p14:creationId xmlns:p14="http://schemas.microsoft.com/office/powerpoint/2010/main" val="35271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AGENT &amp; INTELLIGENT AGENT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795" y="1536917"/>
            <a:ext cx="1120701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An agent can be: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Robotic </a:t>
            </a:r>
            <a:r>
              <a:rPr lang="en-US" sz="2800" dirty="0"/>
              <a:t>Agent: A robotic agent can have cameras, infrared range finder, NLP for sensors and various motors for actuators</a:t>
            </a:r>
            <a:r>
              <a:rPr lang="en-US" sz="28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Software Agent: Software agent can have keystrokes, file contents as sensory input and act on those inputs and display output on the screen..</a:t>
            </a:r>
          </a:p>
        </p:txBody>
      </p:sp>
    </p:spTree>
    <p:extLst>
      <p:ext uri="{BB962C8B-B14F-4D97-AF65-F5344CB8AC3E}">
        <p14:creationId xmlns:p14="http://schemas.microsoft.com/office/powerpoint/2010/main" val="72826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Rules for an AI </a:t>
            </a:r>
            <a:r>
              <a:rPr lang="en-US" sz="4400" dirty="0" smtClean="0">
                <a:solidFill>
                  <a:schemeClr val="tx1"/>
                </a:solidFill>
              </a:rPr>
              <a:t>agent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3528" y="1431561"/>
            <a:ext cx="11573197" cy="340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inter-bold"/>
              </a:rPr>
              <a:t> Rule </a:t>
            </a:r>
            <a:r>
              <a:rPr lang="en-US" sz="2800" b="1" dirty="0">
                <a:solidFill>
                  <a:srgbClr val="000000"/>
                </a:solidFill>
                <a:latin typeface="inter-bold"/>
              </a:rPr>
              <a:t>1:</a:t>
            </a:r>
            <a:r>
              <a:rPr lang="en-US" sz="2800" dirty="0">
                <a:solidFill>
                  <a:srgbClr val="000000"/>
                </a:solidFill>
                <a:latin typeface="inter-regular"/>
              </a:rPr>
              <a:t> 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An AI agent must have the ability to perceive the environment.</a:t>
            </a:r>
          </a:p>
          <a:p>
            <a:pPr algn="just">
              <a:lnSpc>
                <a:spcPct val="2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inter-bold"/>
              </a:rPr>
              <a:t> Rule </a:t>
            </a:r>
            <a:r>
              <a:rPr lang="en-US" sz="2800" b="1" dirty="0">
                <a:solidFill>
                  <a:srgbClr val="000000"/>
                </a:solidFill>
                <a:latin typeface="inter-bold"/>
              </a:rPr>
              <a:t>2:</a:t>
            </a:r>
            <a:r>
              <a:rPr lang="en-US" sz="2800" dirty="0">
                <a:solidFill>
                  <a:srgbClr val="000000"/>
                </a:solidFill>
                <a:latin typeface="inter-regular"/>
              </a:rPr>
              <a:t> 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The observation must be used to make decisions.</a:t>
            </a:r>
          </a:p>
          <a:p>
            <a:pPr algn="just">
              <a:lnSpc>
                <a:spcPct val="2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inter-bold"/>
              </a:rPr>
              <a:t> Rule </a:t>
            </a:r>
            <a:r>
              <a:rPr lang="en-US" sz="2800" b="1" dirty="0">
                <a:solidFill>
                  <a:srgbClr val="000000"/>
                </a:solidFill>
                <a:latin typeface="inter-bold"/>
              </a:rPr>
              <a:t>3:</a:t>
            </a:r>
            <a:r>
              <a:rPr lang="en-US" sz="2800" dirty="0">
                <a:solidFill>
                  <a:srgbClr val="000000"/>
                </a:solidFill>
                <a:latin typeface="inter-regular"/>
              </a:rPr>
              <a:t> 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Decision should result in an action.</a:t>
            </a:r>
          </a:p>
          <a:p>
            <a:pPr algn="just">
              <a:lnSpc>
                <a:spcPct val="2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inter-bold"/>
              </a:rPr>
              <a:t> Rule </a:t>
            </a:r>
            <a:r>
              <a:rPr lang="en-US" sz="2800" b="1" dirty="0">
                <a:solidFill>
                  <a:srgbClr val="000000"/>
                </a:solidFill>
                <a:latin typeface="inter-bold"/>
              </a:rPr>
              <a:t>4:</a:t>
            </a:r>
            <a:r>
              <a:rPr lang="en-US" sz="2800" dirty="0">
                <a:solidFill>
                  <a:srgbClr val="000000"/>
                </a:solidFill>
                <a:latin typeface="inter-regular"/>
              </a:rPr>
              <a:t> 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The action taken by an AI agent must be a rational action.</a:t>
            </a:r>
          </a:p>
        </p:txBody>
      </p:sp>
    </p:spTree>
    <p:extLst>
      <p:ext uri="{BB962C8B-B14F-4D97-AF65-F5344CB8AC3E}">
        <p14:creationId xmlns:p14="http://schemas.microsoft.com/office/powerpoint/2010/main" val="114777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RATIONALITY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217650" y="1227174"/>
            <a:ext cx="11573197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i="1" dirty="0">
                <a:solidFill>
                  <a:srgbClr val="000000"/>
                </a:solidFill>
                <a:latin typeface="inter-regular"/>
              </a:rPr>
              <a:t>Rationality is an important factor in an AI agent</a:t>
            </a:r>
            <a:r>
              <a:rPr lang="en-US" sz="2800" b="1" i="1" dirty="0" smtClean="0">
                <a:solidFill>
                  <a:srgbClr val="000000"/>
                </a:solidFill>
                <a:latin typeface="inter-regular"/>
              </a:rPr>
              <a:t>.</a:t>
            </a:r>
          </a:p>
          <a:p>
            <a:pPr algn="just"/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                       A 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rational agent is an agent which has clear preference, models uncertainty, and acts in a way to maximize its performance measure with all possible actions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.</a:t>
            </a:r>
            <a:r>
              <a:rPr lang="en-US" dirty="0"/>
              <a:t> </a:t>
            </a:r>
            <a:endParaRPr lang="en-US" dirty="0" smtClean="0"/>
          </a:p>
          <a:p>
            <a:pPr algn="just"/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The 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rational agent considers all possibilities and chooses to perform the highly efficient action. For example it chooses the shortest path with low cost for high efficiency. </a:t>
            </a:r>
          </a:p>
          <a:p>
            <a:pPr algn="just"/>
            <a:endParaRPr lang="en-US" sz="2400" dirty="0">
              <a:solidFill>
                <a:srgbClr val="000000"/>
              </a:solidFill>
              <a:latin typeface="inter-regular"/>
            </a:endParaRPr>
          </a:p>
          <a:p>
            <a:r>
              <a:rPr lang="en-US" sz="2400" dirty="0">
                <a:solidFill>
                  <a:srgbClr val="000000"/>
                </a:solidFill>
                <a:latin typeface="inter-regular"/>
              </a:rPr>
              <a:t>The rationality of an agent is measured by its performance measure. Rationality can be judged on the basis of following points</a:t>
            </a: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:</a:t>
            </a:r>
          </a:p>
          <a:p>
            <a:endParaRPr lang="en-US" sz="2400" dirty="0" smtClean="0">
              <a:solidFill>
                <a:srgbClr val="000000"/>
              </a:solidFill>
              <a:latin typeface="inter-regular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solidFill>
                  <a:srgbClr val="000000"/>
                </a:solidFill>
                <a:latin typeface="inter-regular"/>
              </a:rPr>
              <a:t>Performance 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measure which defines the success criterion.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Agent prior knowledge of its environment.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Best possible actions that an agent can perform.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inter-regular"/>
              </a:rPr>
              <a:t>The sequence of percepts.</a:t>
            </a:r>
          </a:p>
          <a:p>
            <a:pPr algn="just"/>
            <a:endParaRPr lang="en-US" sz="2400" dirty="0">
              <a:solidFill>
                <a:srgbClr val="000000"/>
              </a:solidFill>
              <a:latin typeface="inter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8437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PEAS</a:t>
            </a:r>
            <a:r>
              <a:rPr lang="en-US" dirty="0"/>
              <a:t> </a:t>
            </a:r>
          </a:p>
        </p:txBody>
      </p:sp>
      <p:sp>
        <p:nvSpPr>
          <p:cNvPr id="3" name="Rectangle 2"/>
          <p:cNvSpPr/>
          <p:nvPr/>
        </p:nvSpPr>
        <p:spPr>
          <a:xfrm>
            <a:off x="102670" y="1343843"/>
            <a:ext cx="1179405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PEAS stands for Performance measure, Environment, Actuator, Sensor. 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 smtClean="0"/>
              <a:t>Performance </a:t>
            </a:r>
            <a:r>
              <a:rPr lang="en-US" b="1" dirty="0"/>
              <a:t>Measure</a:t>
            </a:r>
            <a:r>
              <a:rPr lang="en-US" dirty="0"/>
              <a:t>: Performance measure is the unit to define the success of an </a:t>
            </a:r>
            <a:r>
              <a:rPr lang="en-US" dirty="0" err="1"/>
              <a:t>agent.Performance</a:t>
            </a:r>
            <a:r>
              <a:rPr lang="en-US" dirty="0"/>
              <a:t> varies with agents based on their different precept</a:t>
            </a:r>
            <a:r>
              <a:rPr lang="en-US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/>
              <a:t>Environment</a:t>
            </a:r>
            <a:r>
              <a:rPr lang="en-US" dirty="0"/>
              <a:t>: Environment is the surrounding of an agent at every instant. It keeps changing with time if the agent is set in motion</a:t>
            </a:r>
            <a:r>
              <a:rPr lang="en-US" dirty="0" smtClean="0"/>
              <a:t>. There </a:t>
            </a:r>
            <a:r>
              <a:rPr lang="en-US" dirty="0"/>
              <a:t>are 5 major types of environments: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Fully Observable &amp; Partially Observable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Episodic &amp; Sequential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Static &amp; Dynamic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Discrete &amp; Continuous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Deterministic &amp; </a:t>
            </a:r>
            <a:r>
              <a:rPr lang="en-US" dirty="0" smtClean="0"/>
              <a:t>Stochastic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/>
              <a:t>Actuator</a:t>
            </a:r>
            <a:r>
              <a:rPr lang="en-US" dirty="0"/>
              <a:t>: Actuator is a part of the agent that delivers the output of an action to the environment</a:t>
            </a:r>
            <a:r>
              <a:rPr lang="en-US" dirty="0" smtClean="0"/>
              <a:t>.</a:t>
            </a:r>
          </a:p>
          <a:p>
            <a:pPr fontAlgn="base"/>
            <a:endParaRPr lang="en-US" dirty="0"/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/>
              <a:t>Sensor</a:t>
            </a:r>
            <a:r>
              <a:rPr lang="en-US" dirty="0"/>
              <a:t>: Sensors are the receptive parts of an agent which takes in the input for the agent.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6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Computer Hardware Technology PowerPoint Templates</Template>
  <TotalTime>0</TotalTime>
  <Words>1550</Words>
  <Application>Microsoft Office PowerPoint</Application>
  <PresentationFormat>Widescreen</PresentationFormat>
  <Paragraphs>270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6" baseType="lpstr">
      <vt:lpstr>Arial</vt:lpstr>
      <vt:lpstr>Arial Unicode MS</vt:lpstr>
      <vt:lpstr>Calibri</vt:lpstr>
      <vt:lpstr>Calibri Light</vt:lpstr>
      <vt:lpstr>erdana</vt:lpstr>
      <vt:lpstr>inter-bold</vt:lpstr>
      <vt:lpstr>inter-regular</vt:lpstr>
      <vt:lpstr>sofia-pro</vt:lpstr>
      <vt:lpstr>Times New Roman</vt:lpstr>
      <vt:lpstr>Times New Roman</vt:lpstr>
      <vt:lpstr>urw-din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2021-09-10T15:04:29Z</dcterms:created>
  <dcterms:modified xsi:type="dcterms:W3CDTF">2022-01-31T07:52:09Z</dcterms:modified>
</cp:coreProperties>
</file>